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3"/>
  </p:notesMasterIdLst>
  <p:sldIdLst>
    <p:sldId id="256" r:id="rId5"/>
    <p:sldId id="259" r:id="rId6"/>
    <p:sldId id="280" r:id="rId7"/>
    <p:sldId id="260" r:id="rId8"/>
    <p:sldId id="281" r:id="rId9"/>
    <p:sldId id="284" r:id="rId10"/>
    <p:sldId id="303" r:id="rId11"/>
    <p:sldId id="318" r:id="rId12"/>
    <p:sldId id="319" r:id="rId13"/>
    <p:sldId id="302" r:id="rId14"/>
    <p:sldId id="304" r:id="rId15"/>
    <p:sldId id="320" r:id="rId16"/>
    <p:sldId id="317" r:id="rId17"/>
    <p:sldId id="262" r:id="rId18"/>
    <p:sldId id="288" r:id="rId19"/>
    <p:sldId id="310" r:id="rId20"/>
    <p:sldId id="323" r:id="rId21"/>
    <p:sldId id="324" r:id="rId22"/>
    <p:sldId id="322" r:id="rId23"/>
    <p:sldId id="325" r:id="rId24"/>
    <p:sldId id="292" r:id="rId25"/>
    <p:sldId id="297" r:id="rId26"/>
    <p:sldId id="326" r:id="rId27"/>
    <p:sldId id="321" r:id="rId28"/>
    <p:sldId id="293" r:id="rId29"/>
    <p:sldId id="301" r:id="rId30"/>
    <p:sldId id="307" r:id="rId31"/>
    <p:sldId id="275" r:id="rId32"/>
  </p:sldIdLst>
  <p:sldSz cx="18288000" cy="10287000"/>
  <p:notesSz cx="6858000" cy="9144000"/>
  <p:embeddedFontLst>
    <p:embeddedFont>
      <p:font typeface="Aileron Heavy" panose="020B0604020202020204" charset="0"/>
      <p:regular r:id="rId34"/>
    </p:embeddedFont>
    <p:embeddedFont>
      <p:font typeface="Aileron Regular Bold" panose="020B0604020202020204" charset="0"/>
      <p:regular r:id="rId35"/>
    </p:embeddedFont>
    <p:embeddedFont>
      <p:font typeface="Calibri" panose="020F0502020204030204" pitchFamily="34" charset="0"/>
      <p:regular r:id="rId36"/>
      <p:bold r:id="rId37"/>
      <p:italic r:id="rId38"/>
      <p:boldItalic r:id="rId39"/>
    </p:embeddedFont>
    <p:embeddedFont>
      <p:font typeface="Cooper Hewitt" panose="020B0604020202020204" charset="0"/>
      <p:regular r:id="rId40"/>
    </p:embeddedFont>
    <p:embeddedFont>
      <p:font typeface="Josefin Sans Regular" panose="020B0604020202020204" charset="0"/>
      <p:regular r:id="rId41"/>
    </p:embeddedFont>
    <p:embeddedFont>
      <p:font typeface="Open Sans" panose="020B060402020202020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C9EF"/>
    <a:srgbClr val="FFFFFF"/>
    <a:srgbClr val="2C92D5"/>
    <a:srgbClr val="86EAE9"/>
    <a:srgbClr val="EFF40E"/>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09412-0DC8-4C31-81E9-4950F23782AB}" v="8" dt="2022-05-25T00:15:08.806"/>
    <p1510:client id="{C335F197-DE03-4168-AE8C-771251EC9329}" v="1586" dt="2022-05-25T00:07:44.179"/>
    <p1510:client id="{E1311B66-4A04-4FED-8EAF-897D7A4E7B21}" v="331" dt="2022-05-24T23:56:38.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a Patricia Mora Hernandez" userId="S::lorenamora@javeriana.edu.co::0bca0f10-c886-4055-be5e-c492695e1c7f" providerId="AD" clId="Web-{F63ED7AD-1CB1-4B28-A318-01A0A2FC8BD7}"/>
    <pc:docChg chg="addSld delSld modSld sldOrd">
      <pc:chgData name="Lorena Patricia Mora Hernandez" userId="S::lorenamora@javeriana.edu.co::0bca0f10-c886-4055-be5e-c492695e1c7f" providerId="AD" clId="Web-{F63ED7AD-1CB1-4B28-A318-01A0A2FC8BD7}" dt="2022-03-22T23:49:43.401" v="140" actId="14100"/>
      <pc:docMkLst>
        <pc:docMk/>
      </pc:docMkLst>
      <pc:sldChg chg="modSp">
        <pc:chgData name="Lorena Patricia Mora Hernandez" userId="S::lorenamora@javeriana.edu.co::0bca0f10-c886-4055-be5e-c492695e1c7f" providerId="AD" clId="Web-{F63ED7AD-1CB1-4B28-A318-01A0A2FC8BD7}" dt="2022-03-22T23:42:34.016" v="123" actId="20577"/>
        <pc:sldMkLst>
          <pc:docMk/>
          <pc:sldMk cId="0" sldId="259"/>
        </pc:sldMkLst>
        <pc:spChg chg="mod">
          <ac:chgData name="Lorena Patricia Mora Hernandez" userId="S::lorenamora@javeriana.edu.co::0bca0f10-c886-4055-be5e-c492695e1c7f" providerId="AD" clId="Web-{F63ED7AD-1CB1-4B28-A318-01A0A2FC8BD7}" dt="2022-03-22T23:42:16.406" v="119" actId="20577"/>
          <ac:spMkLst>
            <pc:docMk/>
            <pc:sldMk cId="0" sldId="259"/>
            <ac:spMk id="19" creationId="{00000000-0000-0000-0000-000000000000}"/>
          </ac:spMkLst>
        </pc:spChg>
        <pc:spChg chg="mod">
          <ac:chgData name="Lorena Patricia Mora Hernandez" userId="S::lorenamora@javeriana.edu.co::0bca0f10-c886-4055-be5e-c492695e1c7f" providerId="AD" clId="Web-{F63ED7AD-1CB1-4B28-A318-01A0A2FC8BD7}" dt="2022-03-22T23:42:34.016" v="123" actId="20577"/>
          <ac:spMkLst>
            <pc:docMk/>
            <pc:sldMk cId="0" sldId="259"/>
            <ac:spMk id="20" creationId="{00000000-0000-0000-0000-000000000000}"/>
          </ac:spMkLst>
        </pc:spChg>
        <pc:spChg chg="mod">
          <ac:chgData name="Lorena Patricia Mora Hernandez" userId="S::lorenamora@javeriana.edu.co::0bca0f10-c886-4055-be5e-c492695e1c7f" providerId="AD" clId="Web-{F63ED7AD-1CB1-4B28-A318-01A0A2FC8BD7}" dt="2022-03-22T23:41:49.093" v="117" actId="20577"/>
          <ac:spMkLst>
            <pc:docMk/>
            <pc:sldMk cId="0" sldId="259"/>
            <ac:spMk id="21" creationId="{00000000-0000-0000-0000-000000000000}"/>
          </ac:spMkLst>
        </pc:spChg>
      </pc:sldChg>
      <pc:sldChg chg="modSp">
        <pc:chgData name="Lorena Patricia Mora Hernandez" userId="S::lorenamora@javeriana.edu.co::0bca0f10-c886-4055-be5e-c492695e1c7f" providerId="AD" clId="Web-{F63ED7AD-1CB1-4B28-A318-01A0A2FC8BD7}" dt="2022-03-22T23:43:47.018" v="126" actId="20577"/>
        <pc:sldMkLst>
          <pc:docMk/>
          <pc:sldMk cId="0" sldId="260"/>
        </pc:sldMkLst>
        <pc:spChg chg="mod">
          <ac:chgData name="Lorena Patricia Mora Hernandez" userId="S::lorenamora@javeriana.edu.co::0bca0f10-c886-4055-be5e-c492695e1c7f" providerId="AD" clId="Web-{F63ED7AD-1CB1-4B28-A318-01A0A2FC8BD7}" dt="2022-03-22T23:38:17.479" v="112" actId="20577"/>
          <ac:spMkLst>
            <pc:docMk/>
            <pc:sldMk cId="0" sldId="260"/>
            <ac:spMk id="31" creationId="{00000000-0000-0000-0000-000000000000}"/>
          </ac:spMkLst>
        </pc:spChg>
        <pc:spChg chg="mod">
          <ac:chgData name="Lorena Patricia Mora Hernandez" userId="S::lorenamora@javeriana.edu.co::0bca0f10-c886-4055-be5e-c492695e1c7f" providerId="AD" clId="Web-{F63ED7AD-1CB1-4B28-A318-01A0A2FC8BD7}" dt="2022-03-22T23:43:47.018" v="126" actId="20577"/>
          <ac:spMkLst>
            <pc:docMk/>
            <pc:sldMk cId="0" sldId="260"/>
            <ac:spMk id="35" creationId="{D14D75D7-B49B-4738-A01E-F0AB7C7F2183}"/>
          </ac:spMkLst>
        </pc:spChg>
      </pc:sldChg>
      <pc:sldChg chg="addSp delSp modSp">
        <pc:chgData name="Lorena Patricia Mora Hernandez" userId="S::lorenamora@javeriana.edu.co::0bca0f10-c886-4055-be5e-c492695e1c7f" providerId="AD" clId="Web-{F63ED7AD-1CB1-4B28-A318-01A0A2FC8BD7}" dt="2022-03-22T23:35:17.631" v="101" actId="20577"/>
        <pc:sldMkLst>
          <pc:docMk/>
          <pc:sldMk cId="2388912252" sldId="280"/>
        </pc:sldMkLst>
        <pc:spChg chg="del">
          <ac:chgData name="Lorena Patricia Mora Hernandez" userId="S::lorenamora@javeriana.edu.co::0bca0f10-c886-4055-be5e-c492695e1c7f" providerId="AD" clId="Web-{F63ED7AD-1CB1-4B28-A318-01A0A2FC8BD7}" dt="2022-03-22T23:27:05.697" v="7"/>
          <ac:spMkLst>
            <pc:docMk/>
            <pc:sldMk cId="2388912252" sldId="280"/>
            <ac:spMk id="9" creationId="{5E504CB4-3BAC-43DE-A7B4-B78E3B3DF24E}"/>
          </ac:spMkLst>
        </pc:spChg>
        <pc:spChg chg="del">
          <ac:chgData name="Lorena Patricia Mora Hernandez" userId="S::lorenamora@javeriana.edu.co::0bca0f10-c886-4055-be5e-c492695e1c7f" providerId="AD" clId="Web-{F63ED7AD-1CB1-4B28-A318-01A0A2FC8BD7}" dt="2022-03-22T23:27:05.776" v="8"/>
          <ac:spMkLst>
            <pc:docMk/>
            <pc:sldMk cId="2388912252" sldId="280"/>
            <ac:spMk id="12" creationId="{29B7F341-3724-45D0-97D1-C36AAC287C6B}"/>
          </ac:spMkLst>
        </pc:spChg>
        <pc:spChg chg="del">
          <ac:chgData name="Lorena Patricia Mora Hernandez" userId="S::lorenamora@javeriana.edu.co::0bca0f10-c886-4055-be5e-c492695e1c7f" providerId="AD" clId="Web-{F63ED7AD-1CB1-4B28-A318-01A0A2FC8BD7}" dt="2022-03-22T23:27:10.682" v="13"/>
          <ac:spMkLst>
            <pc:docMk/>
            <pc:sldMk cId="2388912252" sldId="280"/>
            <ac:spMk id="14" creationId="{315510DB-73C9-40EB-A5E0-908D5352F43E}"/>
          </ac:spMkLst>
        </pc:spChg>
        <pc:spChg chg="del">
          <ac:chgData name="Lorena Patricia Mora Hernandez" userId="S::lorenamora@javeriana.edu.co::0bca0f10-c886-4055-be5e-c492695e1c7f" providerId="AD" clId="Web-{F63ED7AD-1CB1-4B28-A318-01A0A2FC8BD7}" dt="2022-03-22T23:27:12.432" v="14"/>
          <ac:spMkLst>
            <pc:docMk/>
            <pc:sldMk cId="2388912252" sldId="280"/>
            <ac:spMk id="16" creationId="{F314404C-E8EB-4F3A-AA6B-FCE1D9EDF3A2}"/>
          </ac:spMkLst>
        </pc:spChg>
        <pc:spChg chg="del">
          <ac:chgData name="Lorena Patricia Mora Hernandez" userId="S::lorenamora@javeriana.edu.co::0bca0f10-c886-4055-be5e-c492695e1c7f" providerId="AD" clId="Web-{F63ED7AD-1CB1-4B28-A318-01A0A2FC8BD7}" dt="2022-03-22T23:26:53.900" v="0"/>
          <ac:spMkLst>
            <pc:docMk/>
            <pc:sldMk cId="2388912252" sldId="280"/>
            <ac:spMk id="18" creationId="{6D5CDBA3-AD42-4623-A376-5550FCBBCB95}"/>
          </ac:spMkLst>
        </pc:spChg>
        <pc:spChg chg="del">
          <ac:chgData name="Lorena Patricia Mora Hernandez" userId="S::lorenamora@javeriana.edu.co::0bca0f10-c886-4055-be5e-c492695e1c7f" providerId="AD" clId="Web-{F63ED7AD-1CB1-4B28-A318-01A0A2FC8BD7}" dt="2022-03-22T23:27:14.166" v="18"/>
          <ac:spMkLst>
            <pc:docMk/>
            <pc:sldMk cId="2388912252" sldId="280"/>
            <ac:spMk id="20" creationId="{B9ADF38A-D992-45B1-B4B7-A9555A26C500}"/>
          </ac:spMkLst>
        </pc:spChg>
        <pc:spChg chg="del">
          <ac:chgData name="Lorena Patricia Mora Hernandez" userId="S::lorenamora@javeriana.edu.co::0bca0f10-c886-4055-be5e-c492695e1c7f" providerId="AD" clId="Web-{F63ED7AD-1CB1-4B28-A318-01A0A2FC8BD7}" dt="2022-03-22T23:27:15.916" v="20"/>
          <ac:spMkLst>
            <pc:docMk/>
            <pc:sldMk cId="2388912252" sldId="280"/>
            <ac:spMk id="23" creationId="{F4AAC70A-CBEF-4D19-8FB1-A997DE97BEBE}"/>
          </ac:spMkLst>
        </pc:spChg>
        <pc:spChg chg="del">
          <ac:chgData name="Lorena Patricia Mora Hernandez" userId="S::lorenamora@javeriana.edu.co::0bca0f10-c886-4055-be5e-c492695e1c7f" providerId="AD" clId="Web-{F63ED7AD-1CB1-4B28-A318-01A0A2FC8BD7}" dt="2022-03-22T23:27:07.401" v="10"/>
          <ac:spMkLst>
            <pc:docMk/>
            <pc:sldMk cId="2388912252" sldId="280"/>
            <ac:spMk id="28" creationId="{215E3A82-8301-4045-BF07-3D198BA72293}"/>
          </ac:spMkLst>
        </pc:spChg>
        <pc:spChg chg="add del mod">
          <ac:chgData name="Lorena Patricia Mora Hernandez" userId="S::lorenamora@javeriana.edu.co::0bca0f10-c886-4055-be5e-c492695e1c7f" providerId="AD" clId="Web-{F63ED7AD-1CB1-4B28-A318-01A0A2FC8BD7}" dt="2022-03-22T23:31:19.282" v="73"/>
          <ac:spMkLst>
            <pc:docMk/>
            <pc:sldMk cId="2388912252" sldId="280"/>
            <ac:spMk id="29" creationId="{62183379-7E63-BDE8-98B8-6EC925875291}"/>
          </ac:spMkLst>
        </pc:spChg>
        <pc:spChg chg="add mod">
          <ac:chgData name="Lorena Patricia Mora Hernandez" userId="S::lorenamora@javeriana.edu.co::0bca0f10-c886-4055-be5e-c492695e1c7f" providerId="AD" clId="Web-{F63ED7AD-1CB1-4B28-A318-01A0A2FC8BD7}" dt="2022-03-22T23:35:17.631" v="101" actId="20577"/>
          <ac:spMkLst>
            <pc:docMk/>
            <pc:sldMk cId="2388912252" sldId="280"/>
            <ac:spMk id="30" creationId="{32CA55C8-005D-50CC-BFA0-68B759330DF8}"/>
          </ac:spMkLst>
        </pc:spChg>
        <pc:spChg chg="add mod">
          <ac:chgData name="Lorena Patricia Mora Hernandez" userId="S::lorenamora@javeriana.edu.co::0bca0f10-c886-4055-be5e-c492695e1c7f" providerId="AD" clId="Web-{F63ED7AD-1CB1-4B28-A318-01A0A2FC8BD7}" dt="2022-03-22T23:33:10.222" v="92" actId="1076"/>
          <ac:spMkLst>
            <pc:docMk/>
            <pc:sldMk cId="2388912252" sldId="280"/>
            <ac:spMk id="33" creationId="{C7F86083-1095-C57D-C09C-A23F4FE70B0A}"/>
          </ac:spMkLst>
        </pc:spChg>
        <pc:picChg chg="add del mod">
          <ac:chgData name="Lorena Patricia Mora Hernandez" userId="S::lorenamora@javeriana.edu.co::0bca0f10-c886-4055-be5e-c492695e1c7f" providerId="AD" clId="Web-{F63ED7AD-1CB1-4B28-A318-01A0A2FC8BD7}" dt="2022-03-22T23:27:25.292" v="24"/>
          <ac:picMkLst>
            <pc:docMk/>
            <pc:sldMk cId="2388912252" sldId="280"/>
            <ac:picMk id="2" creationId="{AC4FC50F-7FFD-527E-D2D2-F72D45C70A69}"/>
          </ac:picMkLst>
        </pc:picChg>
        <pc:picChg chg="del">
          <ac:chgData name="Lorena Patricia Mora Hernandez" userId="S::lorenamora@javeriana.edu.co::0bca0f10-c886-4055-be5e-c492695e1c7f" providerId="AD" clId="Web-{F63ED7AD-1CB1-4B28-A318-01A0A2FC8BD7}" dt="2022-03-22T23:27:12.526" v="16"/>
          <ac:picMkLst>
            <pc:docMk/>
            <pc:sldMk cId="2388912252" sldId="280"/>
            <ac:picMk id="3" creationId="{91048DB8-6F70-46F0-BD5E-101DA052CA2F}"/>
          </ac:picMkLst>
        </pc:picChg>
        <pc:picChg chg="del">
          <ac:chgData name="Lorena Patricia Mora Hernandez" userId="S::lorenamora@javeriana.edu.co::0bca0f10-c886-4055-be5e-c492695e1c7f" providerId="AD" clId="Web-{F63ED7AD-1CB1-4B28-A318-01A0A2FC8BD7}" dt="2022-03-22T23:27:09.057" v="12"/>
          <ac:picMkLst>
            <pc:docMk/>
            <pc:sldMk cId="2388912252" sldId="280"/>
            <ac:picMk id="4" creationId="{5645B481-9FFD-443A-8F3F-A92FAFA4F486}"/>
          </ac:picMkLst>
        </pc:picChg>
        <pc:picChg chg="del">
          <ac:chgData name="Lorena Patricia Mora Hernandez" userId="S::lorenamora@javeriana.edu.co::0bca0f10-c886-4055-be5e-c492695e1c7f" providerId="AD" clId="Web-{F63ED7AD-1CB1-4B28-A318-01A0A2FC8BD7}" dt="2022-03-22T23:27:02.432" v="5"/>
          <ac:picMkLst>
            <pc:docMk/>
            <pc:sldMk cId="2388912252" sldId="280"/>
            <ac:picMk id="5" creationId="{6225ACE3-ECC2-42EF-8C22-D47191C1CE8B}"/>
          </ac:picMkLst>
        </pc:picChg>
        <pc:picChg chg="del">
          <ac:chgData name="Lorena Patricia Mora Hernandez" userId="S::lorenamora@javeriana.edu.co::0bca0f10-c886-4055-be5e-c492695e1c7f" providerId="AD" clId="Web-{F63ED7AD-1CB1-4B28-A318-01A0A2FC8BD7}" dt="2022-03-22T23:27:04.041" v="6"/>
          <ac:picMkLst>
            <pc:docMk/>
            <pc:sldMk cId="2388912252" sldId="280"/>
            <ac:picMk id="6" creationId="{6D962ED6-C217-4D9E-8729-2163069A34AA}"/>
          </ac:picMkLst>
        </pc:picChg>
        <pc:picChg chg="add del mod">
          <ac:chgData name="Lorena Patricia Mora Hernandez" userId="S::lorenamora@javeriana.edu.co::0bca0f10-c886-4055-be5e-c492695e1c7f" providerId="AD" clId="Web-{F63ED7AD-1CB1-4B28-A318-01A0A2FC8BD7}" dt="2022-03-22T23:27:33.354" v="28"/>
          <ac:picMkLst>
            <pc:docMk/>
            <pc:sldMk cId="2388912252" sldId="280"/>
            <ac:picMk id="7" creationId="{E159D3B2-215B-3BBC-FD98-DD6FF60CB68A}"/>
          </ac:picMkLst>
        </pc:picChg>
        <pc:picChg chg="del">
          <ac:chgData name="Lorena Patricia Mora Hernandez" userId="S::lorenamora@javeriana.edu.co::0bca0f10-c886-4055-be5e-c492695e1c7f" providerId="AD" clId="Web-{F63ED7AD-1CB1-4B28-A318-01A0A2FC8BD7}" dt="2022-03-22T23:26:57.432" v="2"/>
          <ac:picMkLst>
            <pc:docMk/>
            <pc:sldMk cId="2388912252" sldId="280"/>
            <ac:picMk id="8" creationId="{7F5AA9C3-D941-4310-B694-02571511CEA5}"/>
          </ac:picMkLst>
        </pc:picChg>
        <pc:picChg chg="del">
          <ac:chgData name="Lorena Patricia Mora Hernandez" userId="S::lorenamora@javeriana.edu.co::0bca0f10-c886-4055-be5e-c492695e1c7f" providerId="AD" clId="Web-{F63ED7AD-1CB1-4B28-A318-01A0A2FC8BD7}" dt="2022-03-22T23:27:15.870" v="19"/>
          <ac:picMkLst>
            <pc:docMk/>
            <pc:sldMk cId="2388912252" sldId="280"/>
            <ac:picMk id="10" creationId="{77ACA792-5B82-4BD9-B464-4B57D0353C26}"/>
          </ac:picMkLst>
        </pc:picChg>
        <pc:picChg chg="del">
          <ac:chgData name="Lorena Patricia Mora Hernandez" userId="S::lorenamora@javeriana.edu.co::0bca0f10-c886-4055-be5e-c492695e1c7f" providerId="AD" clId="Web-{F63ED7AD-1CB1-4B28-A318-01A0A2FC8BD7}" dt="2022-03-22T23:27:00.775" v="4"/>
          <ac:picMkLst>
            <pc:docMk/>
            <pc:sldMk cId="2388912252" sldId="280"/>
            <ac:picMk id="13" creationId="{9A2E784E-BA57-4D54-B48C-649DA586E6A2}"/>
          </ac:picMkLst>
        </pc:picChg>
        <pc:picChg chg="del">
          <ac:chgData name="Lorena Patricia Mora Hernandez" userId="S::lorenamora@javeriana.edu.co::0bca0f10-c886-4055-be5e-c492695e1c7f" providerId="AD" clId="Web-{F63ED7AD-1CB1-4B28-A318-01A0A2FC8BD7}" dt="2022-03-22T23:26:55.682" v="1"/>
          <ac:picMkLst>
            <pc:docMk/>
            <pc:sldMk cId="2388912252" sldId="280"/>
            <ac:picMk id="15" creationId="{D63F6D96-5B44-4B6E-9ADF-A529A8B317C6}"/>
          </ac:picMkLst>
        </pc:picChg>
        <pc:picChg chg="del">
          <ac:chgData name="Lorena Patricia Mora Hernandez" userId="S::lorenamora@javeriana.edu.co::0bca0f10-c886-4055-be5e-c492695e1c7f" providerId="AD" clId="Web-{F63ED7AD-1CB1-4B28-A318-01A0A2FC8BD7}" dt="2022-03-22T23:27:08.994" v="11"/>
          <ac:picMkLst>
            <pc:docMk/>
            <pc:sldMk cId="2388912252" sldId="280"/>
            <ac:picMk id="17" creationId="{E32FD700-AF2B-43C5-8404-A132B4F28457}"/>
          </ac:picMkLst>
        </pc:picChg>
        <pc:picChg chg="del">
          <ac:chgData name="Lorena Patricia Mora Hernandez" userId="S::lorenamora@javeriana.edu.co::0bca0f10-c886-4055-be5e-c492695e1c7f" providerId="AD" clId="Web-{F63ED7AD-1CB1-4B28-A318-01A0A2FC8BD7}" dt="2022-03-22T23:27:14.119" v="17"/>
          <ac:picMkLst>
            <pc:docMk/>
            <pc:sldMk cId="2388912252" sldId="280"/>
            <ac:picMk id="19" creationId="{5F29FB18-0CF3-40BB-9BBE-0CA045452C3B}"/>
          </ac:picMkLst>
        </pc:picChg>
        <pc:picChg chg="del">
          <ac:chgData name="Lorena Patricia Mora Hernandez" userId="S::lorenamora@javeriana.edu.co::0bca0f10-c886-4055-be5e-c492695e1c7f" providerId="AD" clId="Web-{F63ED7AD-1CB1-4B28-A318-01A0A2FC8BD7}" dt="2022-03-22T23:26:59.197" v="3"/>
          <ac:picMkLst>
            <pc:docMk/>
            <pc:sldMk cId="2388912252" sldId="280"/>
            <ac:picMk id="21" creationId="{6849E990-904D-433F-AA99-199F4C56A9D6}"/>
          </ac:picMkLst>
        </pc:picChg>
        <pc:picChg chg="add del mod">
          <ac:chgData name="Lorena Patricia Mora Hernandez" userId="S::lorenamora@javeriana.edu.co::0bca0f10-c886-4055-be5e-c492695e1c7f" providerId="AD" clId="Web-{F63ED7AD-1CB1-4B28-A318-01A0A2FC8BD7}" dt="2022-03-22T23:27:42.120" v="30"/>
          <ac:picMkLst>
            <pc:docMk/>
            <pc:sldMk cId="2388912252" sldId="280"/>
            <ac:picMk id="22" creationId="{8404ACC9-717A-2230-62EB-2C8F3B37EF9E}"/>
          </ac:picMkLst>
        </pc:picChg>
        <pc:picChg chg="add del mod">
          <ac:chgData name="Lorena Patricia Mora Hernandez" userId="S::lorenamora@javeriana.edu.co::0bca0f10-c886-4055-be5e-c492695e1c7f" providerId="AD" clId="Web-{F63ED7AD-1CB1-4B28-A318-01A0A2FC8BD7}" dt="2022-03-22T23:28:34.387" v="32"/>
          <ac:picMkLst>
            <pc:docMk/>
            <pc:sldMk cId="2388912252" sldId="280"/>
            <ac:picMk id="24" creationId="{1A2BD0A4-9FAC-76CE-E66F-9DDFB81F2C8A}"/>
          </ac:picMkLst>
        </pc:picChg>
        <pc:picChg chg="add del mod">
          <ac:chgData name="Lorena Patricia Mora Hernandez" userId="S::lorenamora@javeriana.edu.co::0bca0f10-c886-4055-be5e-c492695e1c7f" providerId="AD" clId="Web-{F63ED7AD-1CB1-4B28-A318-01A0A2FC8BD7}" dt="2022-03-22T23:30:45.046" v="62"/>
          <ac:picMkLst>
            <pc:docMk/>
            <pc:sldMk cId="2388912252" sldId="280"/>
            <ac:picMk id="25" creationId="{82E09AE2-0009-D29B-AAC3-8383A6641954}"/>
          </ac:picMkLst>
        </pc:picChg>
        <pc:picChg chg="del">
          <ac:chgData name="Lorena Patricia Mora Hernandez" userId="S::lorenamora@javeriana.edu.co::0bca0f10-c886-4055-be5e-c492695e1c7f" providerId="AD" clId="Web-{F63ED7AD-1CB1-4B28-A318-01A0A2FC8BD7}" dt="2022-03-22T23:27:12.479" v="15"/>
          <ac:picMkLst>
            <pc:docMk/>
            <pc:sldMk cId="2388912252" sldId="280"/>
            <ac:picMk id="31" creationId="{02C9DA79-510E-45F3-AC19-ED729202D10B}"/>
          </ac:picMkLst>
        </pc:picChg>
        <pc:picChg chg="add mod">
          <ac:chgData name="Lorena Patricia Mora Hernandez" userId="S::lorenamora@javeriana.edu.co::0bca0f10-c886-4055-be5e-c492695e1c7f" providerId="AD" clId="Web-{F63ED7AD-1CB1-4B28-A318-01A0A2FC8BD7}" dt="2022-03-22T23:33:20.753" v="93" actId="1076"/>
          <ac:picMkLst>
            <pc:docMk/>
            <pc:sldMk cId="2388912252" sldId="280"/>
            <ac:picMk id="32" creationId="{86637CD6-AB2E-4F25-8F10-03EC7EE07014}"/>
          </ac:picMkLst>
        </pc:picChg>
        <pc:picChg chg="add mod">
          <ac:chgData name="Lorena Patricia Mora Hernandez" userId="S::lorenamora@javeriana.edu.co::0bca0f10-c886-4055-be5e-c492695e1c7f" providerId="AD" clId="Web-{F63ED7AD-1CB1-4B28-A318-01A0A2FC8BD7}" dt="2022-03-22T23:34:07.536" v="97" actId="1076"/>
          <ac:picMkLst>
            <pc:docMk/>
            <pc:sldMk cId="2388912252" sldId="280"/>
            <ac:picMk id="34" creationId="{5E02ADA2-B53B-A3ED-1FC6-DAB0CE630B71}"/>
          </ac:picMkLst>
        </pc:picChg>
        <pc:picChg chg="del">
          <ac:chgData name="Lorena Patricia Mora Hernandez" userId="S::lorenamora@javeriana.edu.co::0bca0f10-c886-4055-be5e-c492695e1c7f" providerId="AD" clId="Web-{F63ED7AD-1CB1-4B28-A318-01A0A2FC8BD7}" dt="2022-03-22T23:27:07.354" v="9"/>
          <ac:picMkLst>
            <pc:docMk/>
            <pc:sldMk cId="2388912252" sldId="280"/>
            <ac:picMk id="4098" creationId="{815B8691-C54D-413C-89B6-3CCCD6121068}"/>
          </ac:picMkLst>
        </pc:picChg>
      </pc:sldChg>
      <pc:sldChg chg="addSp modSp">
        <pc:chgData name="Lorena Patricia Mora Hernandez" userId="S::lorenamora@javeriana.edu.co::0bca0f10-c886-4055-be5e-c492695e1c7f" providerId="AD" clId="Web-{F63ED7AD-1CB1-4B28-A318-01A0A2FC8BD7}" dt="2022-03-22T23:49:43.401" v="140" actId="14100"/>
        <pc:sldMkLst>
          <pc:docMk/>
          <pc:sldMk cId="3084132809" sldId="292"/>
        </pc:sldMkLst>
        <pc:picChg chg="add mod">
          <ac:chgData name="Lorena Patricia Mora Hernandez" userId="S::lorenamora@javeriana.edu.co::0bca0f10-c886-4055-be5e-c492695e1c7f" providerId="AD" clId="Web-{F63ED7AD-1CB1-4B28-A318-01A0A2FC8BD7}" dt="2022-03-22T23:49:43.401" v="140" actId="14100"/>
          <ac:picMkLst>
            <pc:docMk/>
            <pc:sldMk cId="3084132809" sldId="292"/>
            <ac:picMk id="2" creationId="{778B29F3-9FCD-0722-C32C-D0A071636E52}"/>
          </ac:picMkLst>
        </pc:picChg>
      </pc:sldChg>
      <pc:sldChg chg="delSp modSp">
        <pc:chgData name="Lorena Patricia Mora Hernandez" userId="S::lorenamora@javeriana.edu.co::0bca0f10-c886-4055-be5e-c492695e1c7f" providerId="AD" clId="Web-{F63ED7AD-1CB1-4B28-A318-01A0A2FC8BD7}" dt="2022-03-22T23:36:55.039" v="103" actId="1076"/>
        <pc:sldMkLst>
          <pc:docMk/>
          <pc:sldMk cId="1758160237" sldId="299"/>
        </pc:sldMkLst>
        <pc:spChg chg="mod">
          <ac:chgData name="Lorena Patricia Mora Hernandez" userId="S::lorenamora@javeriana.edu.co::0bca0f10-c886-4055-be5e-c492695e1c7f" providerId="AD" clId="Web-{F63ED7AD-1CB1-4B28-A318-01A0A2FC8BD7}" dt="2022-03-22T23:36:55.039" v="103" actId="1076"/>
          <ac:spMkLst>
            <pc:docMk/>
            <pc:sldMk cId="1758160237" sldId="299"/>
            <ac:spMk id="18" creationId="{6C4DC937-F138-4DDC-AD1B-0CB77D89468B}"/>
          </ac:spMkLst>
        </pc:spChg>
        <pc:grpChg chg="del">
          <ac:chgData name="Lorena Patricia Mora Hernandez" userId="S::lorenamora@javeriana.edu.co::0bca0f10-c886-4055-be5e-c492695e1c7f" providerId="AD" clId="Web-{F63ED7AD-1CB1-4B28-A318-01A0A2FC8BD7}" dt="2022-03-22T23:36:44.805" v="102"/>
          <ac:grpSpMkLst>
            <pc:docMk/>
            <pc:sldMk cId="1758160237" sldId="299"/>
            <ac:grpSpMk id="2" creationId="{3070B943-6A32-42E0-8330-873A2AB62AAC}"/>
          </ac:grpSpMkLst>
        </pc:grpChg>
      </pc:sldChg>
      <pc:sldChg chg="delSp modSp add del ord replId">
        <pc:chgData name="Lorena Patricia Mora Hernandez" userId="S::lorenamora@javeriana.edu.co::0bca0f10-c886-4055-be5e-c492695e1c7f" providerId="AD" clId="Web-{F63ED7AD-1CB1-4B28-A318-01A0A2FC8BD7}" dt="2022-03-22T23:49:27.870" v="136"/>
        <pc:sldMkLst>
          <pc:docMk/>
          <pc:sldMk cId="920290059" sldId="301"/>
        </pc:sldMkLst>
        <pc:spChg chg="del">
          <ac:chgData name="Lorena Patricia Mora Hernandez" userId="S::lorenamora@javeriana.edu.co::0bca0f10-c886-4055-be5e-c492695e1c7f" providerId="AD" clId="Web-{F63ED7AD-1CB1-4B28-A318-01A0A2FC8BD7}" dt="2022-03-22T23:48:15.243" v="131"/>
          <ac:spMkLst>
            <pc:docMk/>
            <pc:sldMk cId="920290059" sldId="301"/>
            <ac:spMk id="31" creationId="{00000000-0000-0000-0000-000000000000}"/>
          </ac:spMkLst>
        </pc:spChg>
        <pc:spChg chg="mod">
          <ac:chgData name="Lorena Patricia Mora Hernandez" userId="S::lorenamora@javeriana.edu.co::0bca0f10-c886-4055-be5e-c492695e1c7f" providerId="AD" clId="Web-{F63ED7AD-1CB1-4B28-A318-01A0A2FC8BD7}" dt="2022-03-22T23:48:38.775" v="134" actId="1076"/>
          <ac:spMkLst>
            <pc:docMk/>
            <pc:sldMk cId="920290059" sldId="301"/>
            <ac:spMk id="33" creationId="{3D82FC84-1763-4896-9BC9-A6F976708DB5}"/>
          </ac:spMkLst>
        </pc:spChg>
        <pc:spChg chg="del">
          <ac:chgData name="Lorena Patricia Mora Hernandez" userId="S::lorenamora@javeriana.edu.co::0bca0f10-c886-4055-be5e-c492695e1c7f" providerId="AD" clId="Web-{F63ED7AD-1CB1-4B28-A318-01A0A2FC8BD7}" dt="2022-03-22T23:48:02.446" v="130"/>
          <ac:spMkLst>
            <pc:docMk/>
            <pc:sldMk cId="920290059" sldId="301"/>
            <ac:spMk id="40" creationId="{4D82204D-C487-415D-B783-4DFBD946D924}"/>
          </ac:spMkLst>
        </pc:spChg>
        <pc:cxnChg chg="mod">
          <ac:chgData name="Lorena Patricia Mora Hernandez" userId="S::lorenamora@javeriana.edu.co::0bca0f10-c886-4055-be5e-c492695e1c7f" providerId="AD" clId="Web-{F63ED7AD-1CB1-4B28-A318-01A0A2FC8BD7}" dt="2022-03-22T23:48:38.759" v="133" actId="1076"/>
          <ac:cxnSpMkLst>
            <pc:docMk/>
            <pc:sldMk cId="920290059" sldId="301"/>
            <ac:cxnSpMk id="19" creationId="{F2A83B75-BF85-498D-AB66-5D317E9F940E}"/>
          </ac:cxnSpMkLst>
        </pc:cxnChg>
      </pc:sldChg>
    </pc:docChg>
  </pc:docChgLst>
  <pc:docChgLst>
    <pc:chgData name="Lorena Patricia Mora Hernandez" userId="0bca0f10-c886-4055-be5e-c492695e1c7f" providerId="ADAL" clId="{59ABB7C1-0E6D-437B-A501-DA16F0522DC3}"/>
    <pc:docChg chg="undo custSel addSld delSld modSld sldOrd">
      <pc:chgData name="Lorena Patricia Mora Hernandez" userId="0bca0f10-c886-4055-be5e-c492695e1c7f" providerId="ADAL" clId="{59ABB7C1-0E6D-437B-A501-DA16F0522DC3}" dt="2022-02-28T09:12:00.891" v="3103" actId="732"/>
      <pc:docMkLst>
        <pc:docMk/>
      </pc:docMkLst>
      <pc:sldChg chg="addSp delSp modSp mod">
        <pc:chgData name="Lorena Patricia Mora Hernandez" userId="0bca0f10-c886-4055-be5e-c492695e1c7f" providerId="ADAL" clId="{59ABB7C1-0E6D-437B-A501-DA16F0522DC3}" dt="2022-02-28T08:01:22.142" v="243" actId="1076"/>
        <pc:sldMkLst>
          <pc:docMk/>
          <pc:sldMk cId="0" sldId="256"/>
        </pc:sldMkLst>
        <pc:spChg chg="mod">
          <ac:chgData name="Lorena Patricia Mora Hernandez" userId="0bca0f10-c886-4055-be5e-c492695e1c7f" providerId="ADAL" clId="{59ABB7C1-0E6D-437B-A501-DA16F0522DC3}" dt="2022-02-28T07:55:27.634" v="221" actId="20577"/>
          <ac:spMkLst>
            <pc:docMk/>
            <pc:sldMk cId="0" sldId="256"/>
            <ac:spMk id="3" creationId="{00000000-0000-0000-0000-000000000000}"/>
          </ac:spMkLst>
        </pc:spChg>
        <pc:spChg chg="mod">
          <ac:chgData name="Lorena Patricia Mora Hernandez" userId="0bca0f10-c886-4055-be5e-c492695e1c7f" providerId="ADAL" clId="{59ABB7C1-0E6D-437B-A501-DA16F0522DC3}" dt="2022-02-28T07:50:04.937" v="203" actId="790"/>
          <ac:spMkLst>
            <pc:docMk/>
            <pc:sldMk cId="0" sldId="256"/>
            <ac:spMk id="10" creationId="{00000000-0000-0000-0000-000000000000}"/>
          </ac:spMkLst>
        </pc:spChg>
        <pc:spChg chg="mod">
          <ac:chgData name="Lorena Patricia Mora Hernandez" userId="0bca0f10-c886-4055-be5e-c492695e1c7f" providerId="ADAL" clId="{59ABB7C1-0E6D-437B-A501-DA16F0522DC3}" dt="2022-02-28T07:48:05.947" v="30" actId="20577"/>
          <ac:spMkLst>
            <pc:docMk/>
            <pc:sldMk cId="0" sldId="256"/>
            <ac:spMk id="11" creationId="{00000000-0000-0000-0000-000000000000}"/>
          </ac:spMkLst>
        </pc:spChg>
        <pc:spChg chg="add del">
          <ac:chgData name="Lorena Patricia Mora Hernandez" userId="0bca0f10-c886-4055-be5e-c492695e1c7f" providerId="ADAL" clId="{59ABB7C1-0E6D-437B-A501-DA16F0522DC3}" dt="2022-02-28T07:48:38.154" v="45" actId="22"/>
          <ac:spMkLst>
            <pc:docMk/>
            <pc:sldMk cId="0" sldId="256"/>
            <ac:spMk id="13" creationId="{25B9C768-72B0-4CF8-A100-3A814B5AAA11}"/>
          </ac:spMkLst>
        </pc:spChg>
        <pc:spChg chg="add del">
          <ac:chgData name="Lorena Patricia Mora Hernandez" userId="0bca0f10-c886-4055-be5e-c492695e1c7f" providerId="ADAL" clId="{59ABB7C1-0E6D-437B-A501-DA16F0522DC3}" dt="2022-02-28T07:48:47.323" v="49" actId="22"/>
          <ac:spMkLst>
            <pc:docMk/>
            <pc:sldMk cId="0" sldId="256"/>
            <ac:spMk id="15" creationId="{3AD30379-44AB-4526-8B4A-158A4EFF5BB8}"/>
          </ac:spMkLst>
        </pc:spChg>
        <pc:picChg chg="del">
          <ac:chgData name="Lorena Patricia Mora Hernandez" userId="0bca0f10-c886-4055-be5e-c492695e1c7f" providerId="ADAL" clId="{59ABB7C1-0E6D-437B-A501-DA16F0522DC3}" dt="2022-02-28T07:52:38.600" v="213" actId="478"/>
          <ac:picMkLst>
            <pc:docMk/>
            <pc:sldMk cId="0" sldId="256"/>
            <ac:picMk id="4" creationId="{00000000-0000-0000-0000-000000000000}"/>
          </ac:picMkLst>
        </pc:picChg>
        <pc:picChg chg="del mod">
          <ac:chgData name="Lorena Patricia Mora Hernandez" userId="0bca0f10-c886-4055-be5e-c492695e1c7f" providerId="ADAL" clId="{59ABB7C1-0E6D-437B-A501-DA16F0522DC3}" dt="2022-02-28T07:52:38.016" v="212" actId="478"/>
          <ac:picMkLst>
            <pc:docMk/>
            <pc:sldMk cId="0" sldId="256"/>
            <ac:picMk id="5" creationId="{00000000-0000-0000-0000-000000000000}"/>
          </ac:picMkLst>
        </pc:picChg>
        <pc:picChg chg="del">
          <ac:chgData name="Lorena Patricia Mora Hernandez" userId="0bca0f10-c886-4055-be5e-c492695e1c7f" providerId="ADAL" clId="{59ABB7C1-0E6D-437B-A501-DA16F0522DC3}" dt="2022-02-28T07:52:39.022" v="214" actId="478"/>
          <ac:picMkLst>
            <pc:docMk/>
            <pc:sldMk cId="0" sldId="256"/>
            <ac:picMk id="6" creationId="{00000000-0000-0000-0000-000000000000}"/>
          </ac:picMkLst>
        </pc:picChg>
        <pc:picChg chg="del">
          <ac:chgData name="Lorena Patricia Mora Hernandez" userId="0bca0f10-c886-4055-be5e-c492695e1c7f" providerId="ADAL" clId="{59ABB7C1-0E6D-437B-A501-DA16F0522DC3}" dt="2022-02-28T07:52:39.487" v="215" actId="478"/>
          <ac:picMkLst>
            <pc:docMk/>
            <pc:sldMk cId="0" sldId="256"/>
            <ac:picMk id="7" creationId="{00000000-0000-0000-0000-000000000000}"/>
          </ac:picMkLst>
        </pc:picChg>
        <pc:picChg chg="del">
          <ac:chgData name="Lorena Patricia Mora Hernandez" userId="0bca0f10-c886-4055-be5e-c492695e1c7f" providerId="ADAL" clId="{59ABB7C1-0E6D-437B-A501-DA16F0522DC3}" dt="2022-02-28T07:52:37.520" v="210" actId="478"/>
          <ac:picMkLst>
            <pc:docMk/>
            <pc:sldMk cId="0" sldId="256"/>
            <ac:picMk id="8" creationId="{00000000-0000-0000-0000-000000000000}"/>
          </ac:picMkLst>
        </pc:picChg>
        <pc:picChg chg="del mod">
          <ac:chgData name="Lorena Patricia Mora Hernandez" userId="0bca0f10-c886-4055-be5e-c492695e1c7f" providerId="ADAL" clId="{59ABB7C1-0E6D-437B-A501-DA16F0522DC3}" dt="2022-02-28T07:52:36.927" v="209" actId="478"/>
          <ac:picMkLst>
            <pc:docMk/>
            <pc:sldMk cId="0" sldId="256"/>
            <ac:picMk id="9" creationId="{00000000-0000-0000-0000-000000000000}"/>
          </ac:picMkLst>
        </pc:picChg>
        <pc:picChg chg="add mod modCrop">
          <ac:chgData name="Lorena Patricia Mora Hernandez" userId="0bca0f10-c886-4055-be5e-c492695e1c7f" providerId="ADAL" clId="{59ABB7C1-0E6D-437B-A501-DA16F0522DC3}" dt="2022-02-28T08:01:22.142" v="243" actId="1076"/>
          <ac:picMkLst>
            <pc:docMk/>
            <pc:sldMk cId="0" sldId="256"/>
            <ac:picMk id="17" creationId="{17D47295-EB7F-41AD-B7B0-7500830948F7}"/>
          </ac:picMkLst>
        </pc:picChg>
        <pc:picChg chg="add del mod">
          <ac:chgData name="Lorena Patricia Mora Hernandez" userId="0bca0f10-c886-4055-be5e-c492695e1c7f" providerId="ADAL" clId="{59ABB7C1-0E6D-437B-A501-DA16F0522DC3}" dt="2022-02-28T07:53:37.309" v="219" actId="478"/>
          <ac:picMkLst>
            <pc:docMk/>
            <pc:sldMk cId="0" sldId="256"/>
            <ac:picMk id="1026" creationId="{826AB92A-7528-4407-8559-95AF2B279BF1}"/>
          </ac:picMkLst>
        </pc:picChg>
        <pc:picChg chg="add del mod">
          <ac:chgData name="Lorena Patricia Mora Hernandez" userId="0bca0f10-c886-4055-be5e-c492695e1c7f" providerId="ADAL" clId="{59ABB7C1-0E6D-437B-A501-DA16F0522DC3}" dt="2022-02-28T07:57:27.909" v="236" actId="478"/>
          <ac:picMkLst>
            <pc:docMk/>
            <pc:sldMk cId="0" sldId="256"/>
            <ac:picMk id="1028" creationId="{51B2A276-7898-46EF-95A8-D210D5122771}"/>
          </ac:picMkLst>
        </pc:picChg>
        <pc:picChg chg="add del mod">
          <ac:chgData name="Lorena Patricia Mora Hernandez" userId="0bca0f10-c886-4055-be5e-c492695e1c7f" providerId="ADAL" clId="{59ABB7C1-0E6D-437B-A501-DA16F0522DC3}" dt="2022-02-28T07:56:46.818" v="233" actId="478"/>
          <ac:picMkLst>
            <pc:docMk/>
            <pc:sldMk cId="0" sldId="256"/>
            <ac:picMk id="1030" creationId="{9A4C650B-A02D-4161-A1C3-DED4D569F717}"/>
          </ac:picMkLst>
        </pc:picChg>
        <pc:picChg chg="add del mod">
          <ac:chgData name="Lorena Patricia Mora Hernandez" userId="0bca0f10-c886-4055-be5e-c492695e1c7f" providerId="ADAL" clId="{59ABB7C1-0E6D-437B-A501-DA16F0522DC3}" dt="2022-02-28T07:57:33.445" v="237" actId="478"/>
          <ac:picMkLst>
            <pc:docMk/>
            <pc:sldMk cId="0" sldId="256"/>
            <ac:picMk id="1032" creationId="{7B991026-AE7B-446F-AA5F-B13BDA1A5F63}"/>
          </ac:picMkLst>
        </pc:picChg>
      </pc:sldChg>
      <pc:sldChg chg="del">
        <pc:chgData name="Lorena Patricia Mora Hernandez" userId="0bca0f10-c886-4055-be5e-c492695e1c7f" providerId="ADAL" clId="{59ABB7C1-0E6D-437B-A501-DA16F0522DC3}" dt="2022-02-28T07:50:18.526" v="205" actId="47"/>
        <pc:sldMkLst>
          <pc:docMk/>
          <pc:sldMk cId="0" sldId="257"/>
        </pc:sldMkLst>
      </pc:sldChg>
      <pc:sldChg chg="del">
        <pc:chgData name="Lorena Patricia Mora Hernandez" userId="0bca0f10-c886-4055-be5e-c492695e1c7f" providerId="ADAL" clId="{59ABB7C1-0E6D-437B-A501-DA16F0522DC3}" dt="2022-02-28T07:50:16.939" v="204" actId="47"/>
        <pc:sldMkLst>
          <pc:docMk/>
          <pc:sldMk cId="0" sldId="258"/>
        </pc:sldMkLst>
      </pc:sldChg>
      <pc:sldChg chg="delSp modSp mod">
        <pc:chgData name="Lorena Patricia Mora Hernandez" userId="0bca0f10-c886-4055-be5e-c492695e1c7f" providerId="ADAL" clId="{59ABB7C1-0E6D-437B-A501-DA16F0522DC3}" dt="2022-02-28T08:43:19.893" v="2283" actId="20577"/>
        <pc:sldMkLst>
          <pc:docMk/>
          <pc:sldMk cId="0" sldId="259"/>
        </pc:sldMkLst>
        <pc:spChg chg="mod">
          <ac:chgData name="Lorena Patricia Mora Hernandez" userId="0bca0f10-c886-4055-be5e-c492695e1c7f" providerId="ADAL" clId="{59ABB7C1-0E6D-437B-A501-DA16F0522DC3}" dt="2022-02-28T08:04:47.846" v="517" actId="1038"/>
          <ac:spMkLst>
            <pc:docMk/>
            <pc:sldMk cId="0" sldId="259"/>
            <ac:spMk id="17" creationId="{00000000-0000-0000-0000-000000000000}"/>
          </ac:spMkLst>
        </pc:spChg>
        <pc:spChg chg="mod">
          <ac:chgData name="Lorena Patricia Mora Hernandez" userId="0bca0f10-c886-4055-be5e-c492695e1c7f" providerId="ADAL" clId="{59ABB7C1-0E6D-437B-A501-DA16F0522DC3}" dt="2022-02-28T08:43:19.893" v="2283" actId="20577"/>
          <ac:spMkLst>
            <pc:docMk/>
            <pc:sldMk cId="0" sldId="259"/>
            <ac:spMk id="18" creationId="{00000000-0000-0000-0000-000000000000}"/>
          </ac:spMkLst>
        </pc:spChg>
        <pc:spChg chg="mod">
          <ac:chgData name="Lorena Patricia Mora Hernandez" userId="0bca0f10-c886-4055-be5e-c492695e1c7f" providerId="ADAL" clId="{59ABB7C1-0E6D-437B-A501-DA16F0522DC3}" dt="2022-02-28T08:04:47.846" v="517" actId="1038"/>
          <ac:spMkLst>
            <pc:docMk/>
            <pc:sldMk cId="0" sldId="259"/>
            <ac:spMk id="19" creationId="{00000000-0000-0000-0000-000000000000}"/>
          </ac:spMkLst>
        </pc:spChg>
        <pc:spChg chg="mod">
          <ac:chgData name="Lorena Patricia Mora Hernandez" userId="0bca0f10-c886-4055-be5e-c492695e1c7f" providerId="ADAL" clId="{59ABB7C1-0E6D-437B-A501-DA16F0522DC3}" dt="2022-02-28T08:05:06.992" v="520" actId="790"/>
          <ac:spMkLst>
            <pc:docMk/>
            <pc:sldMk cId="0" sldId="259"/>
            <ac:spMk id="20" creationId="{00000000-0000-0000-0000-000000000000}"/>
          </ac:spMkLst>
        </pc:spChg>
        <pc:spChg chg="del mod">
          <ac:chgData name="Lorena Patricia Mora Hernandez" userId="0bca0f10-c886-4055-be5e-c492695e1c7f" providerId="ADAL" clId="{59ABB7C1-0E6D-437B-A501-DA16F0522DC3}" dt="2022-02-28T08:04:52.571" v="518" actId="478"/>
          <ac:spMkLst>
            <pc:docMk/>
            <pc:sldMk cId="0" sldId="259"/>
            <ac:spMk id="21" creationId="{00000000-0000-0000-0000-000000000000}"/>
          </ac:spMkLst>
        </pc:spChg>
        <pc:grpChg chg="mod">
          <ac:chgData name="Lorena Patricia Mora Hernandez" userId="0bca0f10-c886-4055-be5e-c492695e1c7f" providerId="ADAL" clId="{59ABB7C1-0E6D-437B-A501-DA16F0522DC3}" dt="2022-02-28T08:04:47.846" v="517" actId="1038"/>
          <ac:grpSpMkLst>
            <pc:docMk/>
            <pc:sldMk cId="0" sldId="259"/>
            <ac:grpSpMk id="3"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5"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7"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9" creationId="{00000000-0000-0000-0000-000000000000}"/>
          </ac:grpSpMkLst>
        </pc:grpChg>
        <pc:grpChg chg="del">
          <ac:chgData name="Lorena Patricia Mora Hernandez" userId="0bca0f10-c886-4055-be5e-c492695e1c7f" providerId="ADAL" clId="{59ABB7C1-0E6D-437B-A501-DA16F0522DC3}" dt="2022-02-28T08:04:16.901" v="477" actId="478"/>
          <ac:grpSpMkLst>
            <pc:docMk/>
            <pc:sldMk cId="0" sldId="259"/>
            <ac:grpSpMk id="11"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15"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2"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4"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6" creationId="{00000000-0000-0000-0000-000000000000}"/>
          </ac:grpSpMkLst>
        </pc:grpChg>
        <pc:grpChg chg="mod">
          <ac:chgData name="Lorena Patricia Mora Hernandez" userId="0bca0f10-c886-4055-be5e-c492695e1c7f" providerId="ADAL" clId="{59ABB7C1-0E6D-437B-A501-DA16F0522DC3}" dt="2022-02-28T08:04:47.846" v="517" actId="1038"/>
          <ac:grpSpMkLst>
            <pc:docMk/>
            <pc:sldMk cId="0" sldId="259"/>
            <ac:grpSpMk id="28" creationId="{00000000-0000-0000-0000-000000000000}"/>
          </ac:grpSpMkLst>
        </pc:grpChg>
        <pc:grpChg chg="del mod">
          <ac:chgData name="Lorena Patricia Mora Hernandez" userId="0bca0f10-c886-4055-be5e-c492695e1c7f" providerId="ADAL" clId="{59ABB7C1-0E6D-437B-A501-DA16F0522DC3}" dt="2022-02-28T08:04:55.566" v="519" actId="478"/>
          <ac:grpSpMkLst>
            <pc:docMk/>
            <pc:sldMk cId="0" sldId="259"/>
            <ac:grpSpMk id="30" creationId="{00000000-0000-0000-0000-000000000000}"/>
          </ac:grpSpMkLst>
        </pc:grpChg>
        <pc:picChg chg="mod">
          <ac:chgData name="Lorena Patricia Mora Hernandez" userId="0bca0f10-c886-4055-be5e-c492695e1c7f" providerId="ADAL" clId="{59ABB7C1-0E6D-437B-A501-DA16F0522DC3}" dt="2022-02-28T08:04:47.846" v="517" actId="1038"/>
          <ac:picMkLst>
            <pc:docMk/>
            <pc:sldMk cId="0" sldId="259"/>
            <ac:picMk id="13" creationId="{00000000-0000-0000-0000-000000000000}"/>
          </ac:picMkLst>
        </pc:picChg>
        <pc:picChg chg="mod">
          <ac:chgData name="Lorena Patricia Mora Hernandez" userId="0bca0f10-c886-4055-be5e-c492695e1c7f" providerId="ADAL" clId="{59ABB7C1-0E6D-437B-A501-DA16F0522DC3}" dt="2022-02-28T08:04:47.846" v="517" actId="1038"/>
          <ac:picMkLst>
            <pc:docMk/>
            <pc:sldMk cId="0" sldId="259"/>
            <ac:picMk id="14" creationId="{00000000-0000-0000-0000-000000000000}"/>
          </ac:picMkLst>
        </pc:picChg>
        <pc:picChg chg="mod">
          <ac:chgData name="Lorena Patricia Mora Hernandez" userId="0bca0f10-c886-4055-be5e-c492695e1c7f" providerId="ADAL" clId="{59ABB7C1-0E6D-437B-A501-DA16F0522DC3}" dt="2022-02-28T08:04:47.846" v="517" actId="1038"/>
          <ac:picMkLst>
            <pc:docMk/>
            <pc:sldMk cId="0" sldId="259"/>
            <ac:picMk id="32" creationId="{00000000-0000-0000-0000-000000000000}"/>
          </ac:picMkLst>
        </pc:picChg>
        <pc:picChg chg="del">
          <ac:chgData name="Lorena Patricia Mora Hernandez" userId="0bca0f10-c886-4055-be5e-c492695e1c7f" providerId="ADAL" clId="{59ABB7C1-0E6D-437B-A501-DA16F0522DC3}" dt="2022-02-28T08:04:18.785" v="478" actId="478"/>
          <ac:picMkLst>
            <pc:docMk/>
            <pc:sldMk cId="0" sldId="259"/>
            <ac:picMk id="33" creationId="{00000000-0000-0000-0000-000000000000}"/>
          </ac:picMkLst>
        </pc:picChg>
        <pc:picChg chg="mod">
          <ac:chgData name="Lorena Patricia Mora Hernandez" userId="0bca0f10-c886-4055-be5e-c492695e1c7f" providerId="ADAL" clId="{59ABB7C1-0E6D-437B-A501-DA16F0522DC3}" dt="2022-02-28T08:04:47.846" v="517" actId="1038"/>
          <ac:picMkLst>
            <pc:docMk/>
            <pc:sldMk cId="0" sldId="259"/>
            <ac:picMk id="34" creationId="{00000000-0000-0000-0000-000000000000}"/>
          </ac:picMkLst>
        </pc:picChg>
      </pc:sldChg>
      <pc:sldChg chg="addSp delSp modSp mod">
        <pc:chgData name="Lorena Patricia Mora Hernandez" userId="0bca0f10-c886-4055-be5e-c492695e1c7f" providerId="ADAL" clId="{59ABB7C1-0E6D-437B-A501-DA16F0522DC3}" dt="2022-02-28T08:19:43.773" v="1213" actId="1076"/>
        <pc:sldMkLst>
          <pc:docMk/>
          <pc:sldMk cId="0" sldId="260"/>
        </pc:sldMkLst>
        <pc:spChg chg="mod">
          <ac:chgData name="Lorena Patricia Mora Hernandez" userId="0bca0f10-c886-4055-be5e-c492695e1c7f" providerId="ADAL" clId="{59ABB7C1-0E6D-437B-A501-DA16F0522DC3}" dt="2022-02-28T08:10:44.482" v="1029" actId="790"/>
          <ac:spMkLst>
            <pc:docMk/>
            <pc:sldMk cId="0" sldId="260"/>
            <ac:spMk id="26" creationId="{00000000-0000-0000-0000-000000000000}"/>
          </ac:spMkLst>
        </pc:spChg>
        <pc:spChg chg="mod">
          <ac:chgData name="Lorena Patricia Mora Hernandez" userId="0bca0f10-c886-4055-be5e-c492695e1c7f" providerId="ADAL" clId="{59ABB7C1-0E6D-437B-A501-DA16F0522DC3}" dt="2022-02-28T08:11:39.360" v="1091" actId="20577"/>
          <ac:spMkLst>
            <pc:docMk/>
            <pc:sldMk cId="0" sldId="260"/>
            <ac:spMk id="27" creationId="{00000000-0000-0000-0000-000000000000}"/>
          </ac:spMkLst>
        </pc:spChg>
        <pc:spChg chg="mod">
          <ac:chgData name="Lorena Patricia Mora Hernandez" userId="0bca0f10-c886-4055-be5e-c492695e1c7f" providerId="ADAL" clId="{59ABB7C1-0E6D-437B-A501-DA16F0522DC3}" dt="2022-02-28T08:10:44.482" v="1029" actId="790"/>
          <ac:spMkLst>
            <pc:docMk/>
            <pc:sldMk cId="0" sldId="260"/>
            <ac:spMk id="28" creationId="{00000000-0000-0000-0000-000000000000}"/>
          </ac:spMkLst>
        </pc:spChg>
        <pc:spChg chg="mod">
          <ac:chgData name="Lorena Patricia Mora Hernandez" userId="0bca0f10-c886-4055-be5e-c492695e1c7f" providerId="ADAL" clId="{59ABB7C1-0E6D-437B-A501-DA16F0522DC3}" dt="2022-02-28T08:13:11.583" v="1179" actId="20577"/>
          <ac:spMkLst>
            <pc:docMk/>
            <pc:sldMk cId="0" sldId="260"/>
            <ac:spMk id="29" creationId="{00000000-0000-0000-0000-000000000000}"/>
          </ac:spMkLst>
        </pc:spChg>
        <pc:spChg chg="mod">
          <ac:chgData name="Lorena Patricia Mora Hernandez" userId="0bca0f10-c886-4055-be5e-c492695e1c7f" providerId="ADAL" clId="{59ABB7C1-0E6D-437B-A501-DA16F0522DC3}" dt="2022-02-28T08:12:09.856" v="1111" actId="20577"/>
          <ac:spMkLst>
            <pc:docMk/>
            <pc:sldMk cId="0" sldId="260"/>
            <ac:spMk id="30" creationId="{00000000-0000-0000-0000-000000000000}"/>
          </ac:spMkLst>
        </pc:spChg>
        <pc:spChg chg="mod">
          <ac:chgData name="Lorena Patricia Mora Hernandez" userId="0bca0f10-c886-4055-be5e-c492695e1c7f" providerId="ADAL" clId="{59ABB7C1-0E6D-437B-A501-DA16F0522DC3}" dt="2022-02-28T08:11:11.371" v="1068" actId="20577"/>
          <ac:spMkLst>
            <pc:docMk/>
            <pc:sldMk cId="0" sldId="260"/>
            <ac:spMk id="31" creationId="{00000000-0000-0000-0000-000000000000}"/>
          </ac:spMkLst>
        </pc:spChg>
        <pc:spChg chg="del">
          <ac:chgData name="Lorena Patricia Mora Hernandez" userId="0bca0f10-c886-4055-be5e-c492695e1c7f" providerId="ADAL" clId="{59ABB7C1-0E6D-437B-A501-DA16F0522DC3}" dt="2022-02-28T08:09:47.741" v="989" actId="478"/>
          <ac:spMkLst>
            <pc:docMk/>
            <pc:sldMk cId="0" sldId="260"/>
            <ac:spMk id="32" creationId="{00000000-0000-0000-0000-000000000000}"/>
          </ac:spMkLst>
        </pc:spChg>
        <pc:spChg chg="del mod">
          <ac:chgData name="Lorena Patricia Mora Hernandez" userId="0bca0f10-c886-4055-be5e-c492695e1c7f" providerId="ADAL" clId="{59ABB7C1-0E6D-437B-A501-DA16F0522DC3}" dt="2022-02-28T08:08:58.526" v="899" actId="478"/>
          <ac:spMkLst>
            <pc:docMk/>
            <pc:sldMk cId="0" sldId="260"/>
            <ac:spMk id="33" creationId="{00000000-0000-0000-0000-000000000000}"/>
          </ac:spMkLst>
        </pc:spChg>
        <pc:spChg chg="mod">
          <ac:chgData name="Lorena Patricia Mora Hernandez" userId="0bca0f10-c886-4055-be5e-c492695e1c7f" providerId="ADAL" clId="{59ABB7C1-0E6D-437B-A501-DA16F0522DC3}" dt="2022-02-28T08:10:44.482" v="1029" actId="790"/>
          <ac:spMkLst>
            <pc:docMk/>
            <pc:sldMk cId="0" sldId="260"/>
            <ac:spMk id="34" creationId="{00000000-0000-0000-0000-000000000000}"/>
          </ac:spMkLst>
        </pc:spChg>
        <pc:spChg chg="add mod">
          <ac:chgData name="Lorena Patricia Mora Hernandez" userId="0bca0f10-c886-4055-be5e-c492695e1c7f" providerId="ADAL" clId="{59ABB7C1-0E6D-437B-A501-DA16F0522DC3}" dt="2022-02-28T08:10:44.482" v="1029" actId="790"/>
          <ac:spMkLst>
            <pc:docMk/>
            <pc:sldMk cId="0" sldId="260"/>
            <ac:spMk id="35" creationId="{D14D75D7-B49B-4738-A01E-F0AB7C7F2183}"/>
          </ac:spMkLst>
        </pc:spChg>
        <pc:spChg chg="add mod">
          <ac:chgData name="Lorena Patricia Mora Hernandez" userId="0bca0f10-c886-4055-be5e-c492695e1c7f" providerId="ADAL" clId="{59ABB7C1-0E6D-437B-A501-DA16F0522DC3}" dt="2022-02-28T08:11:54.311" v="1097" actId="14100"/>
          <ac:spMkLst>
            <pc:docMk/>
            <pc:sldMk cId="0" sldId="260"/>
            <ac:spMk id="36" creationId="{75C62E80-0A4C-425B-BB77-7823DCDFCE43}"/>
          </ac:spMkLst>
        </pc:spChg>
        <pc:grpChg chg="del">
          <ac:chgData name="Lorena Patricia Mora Hernandez" userId="0bca0f10-c886-4055-be5e-c492695e1c7f" providerId="ADAL" clId="{59ABB7C1-0E6D-437B-A501-DA16F0522DC3}" dt="2022-02-28T08:08:55.386" v="897" actId="478"/>
          <ac:grpSpMkLst>
            <pc:docMk/>
            <pc:sldMk cId="0" sldId="260"/>
            <ac:grpSpMk id="18" creationId="{00000000-0000-0000-0000-000000000000}"/>
          </ac:grpSpMkLst>
        </pc:grpChg>
        <pc:grpChg chg="del">
          <ac:chgData name="Lorena Patricia Mora Hernandez" userId="0bca0f10-c886-4055-be5e-c492695e1c7f" providerId="ADAL" clId="{59ABB7C1-0E6D-437B-A501-DA16F0522DC3}" dt="2022-02-28T08:08:53.973" v="896" actId="478"/>
          <ac:grpSpMkLst>
            <pc:docMk/>
            <pc:sldMk cId="0" sldId="260"/>
            <ac:grpSpMk id="20" creationId="{00000000-0000-0000-0000-000000000000}"/>
          </ac:grpSpMkLst>
        </pc:grpChg>
        <pc:grpChg chg="del">
          <ac:chgData name="Lorena Patricia Mora Hernandez" userId="0bca0f10-c886-4055-be5e-c492695e1c7f" providerId="ADAL" clId="{59ABB7C1-0E6D-437B-A501-DA16F0522DC3}" dt="2022-02-28T08:08:52.566" v="895" actId="478"/>
          <ac:grpSpMkLst>
            <pc:docMk/>
            <pc:sldMk cId="0" sldId="260"/>
            <ac:grpSpMk id="22" creationId="{00000000-0000-0000-0000-000000000000}"/>
          </ac:grpSpMkLst>
        </pc:grpChg>
        <pc:picChg chg="add mod">
          <ac:chgData name="Lorena Patricia Mora Hernandez" userId="0bca0f10-c886-4055-be5e-c492695e1c7f" providerId="ADAL" clId="{59ABB7C1-0E6D-437B-A501-DA16F0522DC3}" dt="2022-02-28T08:19:04.747" v="1206" actId="1036"/>
          <ac:picMkLst>
            <pc:docMk/>
            <pc:sldMk cId="0" sldId="260"/>
            <ac:picMk id="2050" creationId="{46BB8819-E11F-4442-96F7-F599789503FC}"/>
          </ac:picMkLst>
        </pc:picChg>
        <pc:picChg chg="add mod">
          <ac:chgData name="Lorena Patricia Mora Hernandez" userId="0bca0f10-c886-4055-be5e-c492695e1c7f" providerId="ADAL" clId="{59ABB7C1-0E6D-437B-A501-DA16F0522DC3}" dt="2022-02-28T08:18:58.773" v="1202" actId="1076"/>
          <ac:picMkLst>
            <pc:docMk/>
            <pc:sldMk cId="0" sldId="260"/>
            <ac:picMk id="2052" creationId="{E56E0BFD-17D4-48EA-A126-F6AB81D04FC9}"/>
          </ac:picMkLst>
        </pc:picChg>
        <pc:picChg chg="add mod">
          <ac:chgData name="Lorena Patricia Mora Hernandez" userId="0bca0f10-c886-4055-be5e-c492695e1c7f" providerId="ADAL" clId="{59ABB7C1-0E6D-437B-A501-DA16F0522DC3}" dt="2022-02-28T08:18:53.301" v="1201" actId="1076"/>
          <ac:picMkLst>
            <pc:docMk/>
            <pc:sldMk cId="0" sldId="260"/>
            <ac:picMk id="2054" creationId="{7408AD2C-F8A6-42A0-87BD-BE11CE4340AF}"/>
          </ac:picMkLst>
        </pc:picChg>
        <pc:picChg chg="add mod">
          <ac:chgData name="Lorena Patricia Mora Hernandez" userId="0bca0f10-c886-4055-be5e-c492695e1c7f" providerId="ADAL" clId="{59ABB7C1-0E6D-437B-A501-DA16F0522DC3}" dt="2022-02-28T08:19:43.773" v="1213" actId="1076"/>
          <ac:picMkLst>
            <pc:docMk/>
            <pc:sldMk cId="0" sldId="260"/>
            <ac:picMk id="2056" creationId="{1D32DCA7-EAC9-4CA5-ADC0-D7E235FD0334}"/>
          </ac:picMkLst>
        </pc:picChg>
      </pc:sldChg>
      <pc:sldChg chg="addSp delSp modSp mod">
        <pc:chgData name="Lorena Patricia Mora Hernandez" userId="0bca0f10-c886-4055-be5e-c492695e1c7f" providerId="ADAL" clId="{59ABB7C1-0E6D-437B-A501-DA16F0522DC3}" dt="2022-02-28T08:55:55.667" v="2823" actId="1076"/>
        <pc:sldMkLst>
          <pc:docMk/>
          <pc:sldMk cId="0" sldId="261"/>
        </pc:sldMkLst>
        <pc:spChg chg="mod">
          <ac:chgData name="Lorena Patricia Mora Hernandez" userId="0bca0f10-c886-4055-be5e-c492695e1c7f" providerId="ADAL" clId="{59ABB7C1-0E6D-437B-A501-DA16F0522DC3}" dt="2022-02-28T08:22:38.628" v="1411" actId="1036"/>
          <ac:spMkLst>
            <pc:docMk/>
            <pc:sldMk cId="0" sldId="261"/>
            <ac:spMk id="2"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3"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7" creationId="{00000000-0000-0000-0000-000000000000}"/>
          </ac:spMkLst>
        </pc:spChg>
        <pc:spChg chg="mod">
          <ac:chgData name="Lorena Patricia Mora Hernandez" userId="0bca0f10-c886-4055-be5e-c492695e1c7f" providerId="ADAL" clId="{59ABB7C1-0E6D-437B-A501-DA16F0522DC3}" dt="2022-02-28T08:22:42.573" v="1412" actId="1076"/>
          <ac:spMkLst>
            <pc:docMk/>
            <pc:sldMk cId="0" sldId="261"/>
            <ac:spMk id="15"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16"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17" creationId="{00000000-0000-0000-0000-000000000000}"/>
          </ac:spMkLst>
        </pc:spChg>
        <pc:spChg chg="mod">
          <ac:chgData name="Lorena Patricia Mora Hernandez" userId="0bca0f10-c886-4055-be5e-c492695e1c7f" providerId="ADAL" clId="{59ABB7C1-0E6D-437B-A501-DA16F0522DC3}" dt="2022-02-28T08:22:38.628" v="1411" actId="1036"/>
          <ac:spMkLst>
            <pc:docMk/>
            <pc:sldMk cId="0" sldId="261"/>
            <ac:spMk id="18" creationId="{00000000-0000-0000-0000-000000000000}"/>
          </ac:spMkLst>
        </pc:spChg>
        <pc:spChg chg="del">
          <ac:chgData name="Lorena Patricia Mora Hernandez" userId="0bca0f10-c886-4055-be5e-c492695e1c7f" providerId="ADAL" clId="{59ABB7C1-0E6D-437B-A501-DA16F0522DC3}" dt="2022-02-28T08:20:45.013" v="1222" actId="478"/>
          <ac:spMkLst>
            <pc:docMk/>
            <pc:sldMk cId="0" sldId="261"/>
            <ac:spMk id="19"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20" creationId="{00000000-0000-0000-0000-000000000000}"/>
          </ac:spMkLst>
        </pc:spChg>
        <pc:spChg chg="mod">
          <ac:chgData name="Lorena Patricia Mora Hernandez" userId="0bca0f10-c886-4055-be5e-c492695e1c7f" providerId="ADAL" clId="{59ABB7C1-0E6D-437B-A501-DA16F0522DC3}" dt="2022-02-28T08:24:19.309" v="1420" actId="313"/>
          <ac:spMkLst>
            <pc:docMk/>
            <pc:sldMk cId="0" sldId="261"/>
            <ac:spMk id="21" creationId="{00000000-0000-0000-0000-000000000000}"/>
          </ac:spMkLst>
        </pc:spChg>
        <pc:spChg chg="mod">
          <ac:chgData name="Lorena Patricia Mora Hernandez" userId="0bca0f10-c886-4055-be5e-c492695e1c7f" providerId="ADAL" clId="{59ABB7C1-0E6D-437B-A501-DA16F0522DC3}" dt="2022-02-28T08:24:23.697" v="1423" actId="313"/>
          <ac:spMkLst>
            <pc:docMk/>
            <pc:sldMk cId="0" sldId="261"/>
            <ac:spMk id="22"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23" creationId="{00000000-0000-0000-0000-000000000000}"/>
          </ac:spMkLst>
        </pc:spChg>
        <pc:spChg chg="del">
          <ac:chgData name="Lorena Patricia Mora Hernandez" userId="0bca0f10-c886-4055-be5e-c492695e1c7f" providerId="ADAL" clId="{59ABB7C1-0E6D-437B-A501-DA16F0522DC3}" dt="2022-02-28T08:20:40.645" v="1220" actId="478"/>
          <ac:spMkLst>
            <pc:docMk/>
            <pc:sldMk cId="0" sldId="261"/>
            <ac:spMk id="24" creationId="{00000000-0000-0000-0000-000000000000}"/>
          </ac:spMkLst>
        </pc:spChg>
        <pc:spChg chg="mod">
          <ac:chgData name="Lorena Patricia Mora Hernandez" userId="0bca0f10-c886-4055-be5e-c492695e1c7f" providerId="ADAL" clId="{59ABB7C1-0E6D-437B-A501-DA16F0522DC3}" dt="2022-02-28T08:24:25.027" v="1424" actId="313"/>
          <ac:spMkLst>
            <pc:docMk/>
            <pc:sldMk cId="0" sldId="261"/>
            <ac:spMk id="25" creationId="{00000000-0000-0000-0000-000000000000}"/>
          </ac:spMkLst>
        </pc:spChg>
        <pc:spChg chg="mod">
          <ac:chgData name="Lorena Patricia Mora Hernandez" userId="0bca0f10-c886-4055-be5e-c492695e1c7f" providerId="ADAL" clId="{59ABB7C1-0E6D-437B-A501-DA16F0522DC3}" dt="2022-02-28T08:22:29.923" v="1404" actId="20577"/>
          <ac:spMkLst>
            <pc:docMk/>
            <pc:sldMk cId="0" sldId="261"/>
            <ac:spMk id="26" creationId="{00000000-0000-0000-0000-000000000000}"/>
          </ac:spMkLst>
        </pc:spChg>
        <pc:spChg chg="add del">
          <ac:chgData name="Lorena Patricia Mora Hernandez" userId="0bca0f10-c886-4055-be5e-c492695e1c7f" providerId="ADAL" clId="{59ABB7C1-0E6D-437B-A501-DA16F0522DC3}" dt="2022-02-28T08:55:45.312" v="2821"/>
          <ac:spMkLst>
            <pc:docMk/>
            <pc:sldMk cId="0" sldId="261"/>
            <ac:spMk id="27" creationId="{94AB6527-7449-4F29-A308-AE56B89D9021}"/>
          </ac:spMkLst>
        </pc:spChg>
        <pc:picChg chg="mod">
          <ac:chgData name="Lorena Patricia Mora Hernandez" userId="0bca0f10-c886-4055-be5e-c492695e1c7f" providerId="ADAL" clId="{59ABB7C1-0E6D-437B-A501-DA16F0522DC3}" dt="2022-02-28T08:22:38.628" v="1411" actId="1036"/>
          <ac:picMkLst>
            <pc:docMk/>
            <pc:sldMk cId="0" sldId="261"/>
            <ac:picMk id="4"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5"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6" creationId="{00000000-0000-0000-0000-000000000000}"/>
          </ac:picMkLst>
        </pc:picChg>
        <pc:picChg chg="del">
          <ac:chgData name="Lorena Patricia Mora Hernandez" userId="0bca0f10-c886-4055-be5e-c492695e1c7f" providerId="ADAL" clId="{59ABB7C1-0E6D-437B-A501-DA16F0522DC3}" dt="2022-02-28T08:20:45.013" v="1222" actId="478"/>
          <ac:picMkLst>
            <pc:docMk/>
            <pc:sldMk cId="0" sldId="261"/>
            <ac:picMk id="8" creationId="{00000000-0000-0000-0000-000000000000}"/>
          </ac:picMkLst>
        </pc:picChg>
        <pc:picChg chg="del">
          <ac:chgData name="Lorena Patricia Mora Hernandez" userId="0bca0f10-c886-4055-be5e-c492695e1c7f" providerId="ADAL" clId="{59ABB7C1-0E6D-437B-A501-DA16F0522DC3}" dt="2022-02-28T08:20:40.645" v="1220" actId="478"/>
          <ac:picMkLst>
            <pc:docMk/>
            <pc:sldMk cId="0" sldId="261"/>
            <ac:picMk id="9"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10"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11" creationId="{00000000-0000-0000-0000-000000000000}"/>
          </ac:picMkLst>
        </pc:picChg>
        <pc:picChg chg="mod">
          <ac:chgData name="Lorena Patricia Mora Hernandez" userId="0bca0f10-c886-4055-be5e-c492695e1c7f" providerId="ADAL" clId="{59ABB7C1-0E6D-437B-A501-DA16F0522DC3}" dt="2022-02-28T08:22:38.628" v="1411" actId="1036"/>
          <ac:picMkLst>
            <pc:docMk/>
            <pc:sldMk cId="0" sldId="261"/>
            <ac:picMk id="12" creationId="{00000000-0000-0000-0000-000000000000}"/>
          </ac:picMkLst>
        </pc:picChg>
        <pc:picChg chg="del">
          <ac:chgData name="Lorena Patricia Mora Hernandez" userId="0bca0f10-c886-4055-be5e-c492695e1c7f" providerId="ADAL" clId="{59ABB7C1-0E6D-437B-A501-DA16F0522DC3}" dt="2022-02-28T08:20:42.566" v="1221" actId="478"/>
          <ac:picMkLst>
            <pc:docMk/>
            <pc:sldMk cId="0" sldId="261"/>
            <ac:picMk id="13" creationId="{00000000-0000-0000-0000-000000000000}"/>
          </ac:picMkLst>
        </pc:picChg>
        <pc:picChg chg="del">
          <ac:chgData name="Lorena Patricia Mora Hernandez" userId="0bca0f10-c886-4055-be5e-c492695e1c7f" providerId="ADAL" clId="{59ABB7C1-0E6D-437B-A501-DA16F0522DC3}" dt="2022-02-28T08:20:40.645" v="1220" actId="478"/>
          <ac:picMkLst>
            <pc:docMk/>
            <pc:sldMk cId="0" sldId="261"/>
            <ac:picMk id="14" creationId="{00000000-0000-0000-0000-000000000000}"/>
          </ac:picMkLst>
        </pc:picChg>
        <pc:picChg chg="add mod">
          <ac:chgData name="Lorena Patricia Mora Hernandez" userId="0bca0f10-c886-4055-be5e-c492695e1c7f" providerId="ADAL" clId="{59ABB7C1-0E6D-437B-A501-DA16F0522DC3}" dt="2022-02-28T08:55:55.667" v="2823" actId="1076"/>
          <ac:picMkLst>
            <pc:docMk/>
            <pc:sldMk cId="0" sldId="261"/>
            <ac:picMk id="29" creationId="{0B8F5AA0-77E5-4D50-B02F-F260F8BEFE74}"/>
          </ac:picMkLst>
        </pc:picChg>
      </pc:sldChg>
      <pc:sldChg chg="addSp delSp modSp mod">
        <pc:chgData name="Lorena Patricia Mora Hernandez" userId="0bca0f10-c886-4055-be5e-c492695e1c7f" providerId="ADAL" clId="{59ABB7C1-0E6D-437B-A501-DA16F0522DC3}" dt="2022-02-28T08:53:36.099" v="2712" actId="14100"/>
        <pc:sldMkLst>
          <pc:docMk/>
          <pc:sldMk cId="0" sldId="262"/>
        </pc:sldMkLst>
        <pc:spChg chg="del mod topLvl">
          <ac:chgData name="Lorena Patricia Mora Hernandez" userId="0bca0f10-c886-4055-be5e-c492695e1c7f" providerId="ADAL" clId="{59ABB7C1-0E6D-437B-A501-DA16F0522DC3}" dt="2022-02-28T08:31:41.749" v="2023" actId="478"/>
          <ac:spMkLst>
            <pc:docMk/>
            <pc:sldMk cId="0" sldId="262"/>
            <ac:spMk id="3" creationId="{00000000-0000-0000-0000-000000000000}"/>
          </ac:spMkLst>
        </pc:spChg>
        <pc:spChg chg="del mod topLvl">
          <ac:chgData name="Lorena Patricia Mora Hernandez" userId="0bca0f10-c886-4055-be5e-c492695e1c7f" providerId="ADAL" clId="{59ABB7C1-0E6D-437B-A501-DA16F0522DC3}" dt="2022-02-28T08:31:45.645" v="2025" actId="478"/>
          <ac:spMkLst>
            <pc:docMk/>
            <pc:sldMk cId="0" sldId="262"/>
            <ac:spMk id="4" creationId="{00000000-0000-0000-0000-000000000000}"/>
          </ac:spMkLst>
        </pc:spChg>
        <pc:spChg chg="del mod topLvl">
          <ac:chgData name="Lorena Patricia Mora Hernandez" userId="0bca0f10-c886-4055-be5e-c492695e1c7f" providerId="ADAL" clId="{59ABB7C1-0E6D-437B-A501-DA16F0522DC3}" dt="2022-02-28T08:31:46.993" v="2026" actId="478"/>
          <ac:spMkLst>
            <pc:docMk/>
            <pc:sldMk cId="0" sldId="262"/>
            <ac:spMk id="5"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6" creationId="{00000000-0000-0000-0000-000000000000}"/>
          </ac:spMkLst>
        </pc:spChg>
        <pc:spChg chg="mod">
          <ac:chgData name="Lorena Patricia Mora Hernandez" userId="0bca0f10-c886-4055-be5e-c492695e1c7f" providerId="ADAL" clId="{59ABB7C1-0E6D-437B-A501-DA16F0522DC3}" dt="2022-02-28T08:35:11.566" v="2076" actId="20577"/>
          <ac:spMkLst>
            <pc:docMk/>
            <pc:sldMk cId="0" sldId="262"/>
            <ac:spMk id="8" creationId="{00000000-0000-0000-0000-000000000000}"/>
          </ac:spMkLst>
        </pc:spChg>
        <pc:spChg chg="mod">
          <ac:chgData name="Lorena Patricia Mora Hernandez" userId="0bca0f10-c886-4055-be5e-c492695e1c7f" providerId="ADAL" clId="{59ABB7C1-0E6D-437B-A501-DA16F0522DC3}" dt="2022-02-28T08:31:38.307" v="2022" actId="165"/>
          <ac:spMkLst>
            <pc:docMk/>
            <pc:sldMk cId="0" sldId="262"/>
            <ac:spMk id="10" creationId="{00000000-0000-0000-0000-000000000000}"/>
          </ac:spMkLst>
        </pc:spChg>
        <pc:spChg chg="mod">
          <ac:chgData name="Lorena Patricia Mora Hernandez" userId="0bca0f10-c886-4055-be5e-c492695e1c7f" providerId="ADAL" clId="{59ABB7C1-0E6D-437B-A501-DA16F0522DC3}" dt="2022-02-28T08:31:38.307" v="2022" actId="165"/>
          <ac:spMkLst>
            <pc:docMk/>
            <pc:sldMk cId="0" sldId="262"/>
            <ac:spMk id="12" creationId="{00000000-0000-0000-0000-000000000000}"/>
          </ac:spMkLst>
        </pc:spChg>
        <pc:spChg chg="mod">
          <ac:chgData name="Lorena Patricia Mora Hernandez" userId="0bca0f10-c886-4055-be5e-c492695e1c7f" providerId="ADAL" clId="{59ABB7C1-0E6D-437B-A501-DA16F0522DC3}" dt="2022-02-28T08:31:38.307" v="2022" actId="165"/>
          <ac:spMkLst>
            <pc:docMk/>
            <pc:sldMk cId="0" sldId="262"/>
            <ac:spMk id="14" creationId="{00000000-0000-0000-0000-000000000000}"/>
          </ac:spMkLst>
        </pc:spChg>
        <pc:spChg chg="mod topLvl">
          <ac:chgData name="Lorena Patricia Mora Hernandez" userId="0bca0f10-c886-4055-be5e-c492695e1c7f" providerId="ADAL" clId="{59ABB7C1-0E6D-437B-A501-DA16F0522DC3}" dt="2022-02-28T08:34:14.412" v="2060" actId="1076"/>
          <ac:spMkLst>
            <pc:docMk/>
            <pc:sldMk cId="0" sldId="262"/>
            <ac:spMk id="15" creationId="{00000000-0000-0000-0000-000000000000}"/>
          </ac:spMkLst>
        </pc:spChg>
        <pc:spChg chg="del mod">
          <ac:chgData name="Lorena Patricia Mora Hernandez" userId="0bca0f10-c886-4055-be5e-c492695e1c7f" providerId="ADAL" clId="{59ABB7C1-0E6D-437B-A501-DA16F0522DC3}" dt="2022-02-28T08:30:08.077" v="1950" actId="478"/>
          <ac:spMkLst>
            <pc:docMk/>
            <pc:sldMk cId="0" sldId="262"/>
            <ac:spMk id="16" creationId="{00000000-0000-0000-0000-000000000000}"/>
          </ac:spMkLst>
        </pc:spChg>
        <pc:spChg chg="mod topLvl">
          <ac:chgData name="Lorena Patricia Mora Hernandez" userId="0bca0f10-c886-4055-be5e-c492695e1c7f" providerId="ADAL" clId="{59ABB7C1-0E6D-437B-A501-DA16F0522DC3}" dt="2022-02-28T08:34:24.078" v="2061" actId="1076"/>
          <ac:spMkLst>
            <pc:docMk/>
            <pc:sldMk cId="0" sldId="262"/>
            <ac:spMk id="17" creationId="{00000000-0000-0000-0000-000000000000}"/>
          </ac:spMkLst>
        </pc:spChg>
        <pc:spChg chg="del mod">
          <ac:chgData name="Lorena Patricia Mora Hernandez" userId="0bca0f10-c886-4055-be5e-c492695e1c7f" providerId="ADAL" clId="{59ABB7C1-0E6D-437B-A501-DA16F0522DC3}" dt="2022-02-28T08:30:09.506" v="1951" actId="478"/>
          <ac:spMkLst>
            <pc:docMk/>
            <pc:sldMk cId="0" sldId="262"/>
            <ac:spMk id="18" creationId="{00000000-0000-0000-0000-000000000000}"/>
          </ac:spMkLst>
        </pc:spChg>
        <pc:spChg chg="mod topLvl">
          <ac:chgData name="Lorena Patricia Mora Hernandez" userId="0bca0f10-c886-4055-be5e-c492695e1c7f" providerId="ADAL" clId="{59ABB7C1-0E6D-437B-A501-DA16F0522DC3}" dt="2022-02-28T08:34:09.694" v="2059" actId="1076"/>
          <ac:spMkLst>
            <pc:docMk/>
            <pc:sldMk cId="0" sldId="262"/>
            <ac:spMk id="19" creationId="{00000000-0000-0000-0000-000000000000}"/>
          </ac:spMkLst>
        </pc:spChg>
        <pc:spChg chg="del mod">
          <ac:chgData name="Lorena Patricia Mora Hernandez" userId="0bca0f10-c886-4055-be5e-c492695e1c7f" providerId="ADAL" clId="{59ABB7C1-0E6D-437B-A501-DA16F0522DC3}" dt="2022-02-28T08:30:06.253" v="1949" actId="478"/>
          <ac:spMkLst>
            <pc:docMk/>
            <pc:sldMk cId="0" sldId="262"/>
            <ac:spMk id="20" creationId="{00000000-0000-0000-0000-000000000000}"/>
          </ac:spMkLst>
        </pc:spChg>
        <pc:spChg chg="mod topLvl">
          <ac:chgData name="Lorena Patricia Mora Hernandez" userId="0bca0f10-c886-4055-be5e-c492695e1c7f" providerId="ADAL" clId="{59ABB7C1-0E6D-437B-A501-DA16F0522DC3}" dt="2022-02-28T08:34:31.805" v="2062" actId="1076"/>
          <ac:spMkLst>
            <pc:docMk/>
            <pc:sldMk cId="0" sldId="262"/>
            <ac:spMk id="21" creationId="{00000000-0000-0000-0000-000000000000}"/>
          </ac:spMkLst>
        </pc:spChg>
        <pc:spChg chg="del mod">
          <ac:chgData name="Lorena Patricia Mora Hernandez" userId="0bca0f10-c886-4055-be5e-c492695e1c7f" providerId="ADAL" clId="{59ABB7C1-0E6D-437B-A501-DA16F0522DC3}" dt="2022-02-28T08:30:05.094" v="1948" actId="478"/>
          <ac:spMkLst>
            <pc:docMk/>
            <pc:sldMk cId="0" sldId="262"/>
            <ac:spMk id="22" creationId="{00000000-0000-0000-0000-000000000000}"/>
          </ac:spMkLst>
        </pc:spChg>
        <pc:spChg chg="mod">
          <ac:chgData name="Lorena Patricia Mora Hernandez" userId="0bca0f10-c886-4055-be5e-c492695e1c7f" providerId="ADAL" clId="{59ABB7C1-0E6D-437B-A501-DA16F0522DC3}" dt="2022-02-28T08:40:05.132" v="2250" actId="1076"/>
          <ac:spMkLst>
            <pc:docMk/>
            <pc:sldMk cId="0" sldId="262"/>
            <ac:spMk id="23" creationId="{00000000-0000-0000-0000-000000000000}"/>
          </ac:spMkLst>
        </pc:spChg>
        <pc:spChg chg="mod">
          <ac:chgData name="Lorena Patricia Mora Hernandez" userId="0bca0f10-c886-4055-be5e-c492695e1c7f" providerId="ADAL" clId="{59ABB7C1-0E6D-437B-A501-DA16F0522DC3}" dt="2022-02-28T08:42:24.004" v="2278" actId="1036"/>
          <ac:spMkLst>
            <pc:docMk/>
            <pc:sldMk cId="0" sldId="262"/>
            <ac:spMk id="24" creationId="{00000000-0000-0000-0000-000000000000}"/>
          </ac:spMkLst>
        </pc:spChg>
        <pc:spChg chg="mod">
          <ac:chgData name="Lorena Patricia Mora Hernandez" userId="0bca0f10-c886-4055-be5e-c492695e1c7f" providerId="ADAL" clId="{59ABB7C1-0E6D-437B-A501-DA16F0522DC3}" dt="2022-02-28T08:42:24.004" v="2278" actId="1036"/>
          <ac:spMkLst>
            <pc:docMk/>
            <pc:sldMk cId="0" sldId="262"/>
            <ac:spMk id="25" creationId="{00000000-0000-0000-0000-000000000000}"/>
          </ac:spMkLst>
        </pc:spChg>
        <pc:spChg chg="mod">
          <ac:chgData name="Lorena Patricia Mora Hernandez" userId="0bca0f10-c886-4055-be5e-c492695e1c7f" providerId="ADAL" clId="{59ABB7C1-0E6D-437B-A501-DA16F0522DC3}" dt="2022-02-28T08:25:45.295" v="1576" actId="790"/>
          <ac:spMkLst>
            <pc:docMk/>
            <pc:sldMk cId="0" sldId="262"/>
            <ac:spMk id="28" creationId="{00000000-0000-0000-0000-000000000000}"/>
          </ac:spMkLst>
        </pc:spChg>
        <pc:spChg chg="mod">
          <ac:chgData name="Lorena Patricia Mora Hernandez" userId="0bca0f10-c886-4055-be5e-c492695e1c7f" providerId="ADAL" clId="{59ABB7C1-0E6D-437B-A501-DA16F0522DC3}" dt="2022-02-28T08:42:24.004" v="2278" actId="1036"/>
          <ac:spMkLst>
            <pc:docMk/>
            <pc:sldMk cId="0" sldId="262"/>
            <ac:spMk id="29" creationId="{00000000-0000-0000-0000-000000000000}"/>
          </ac:spMkLst>
        </pc:spChg>
        <pc:spChg chg="del mod topLvl">
          <ac:chgData name="Lorena Patricia Mora Hernandez" userId="0bca0f10-c886-4055-be5e-c492695e1c7f" providerId="ADAL" clId="{59ABB7C1-0E6D-437B-A501-DA16F0522DC3}" dt="2022-02-28T08:38:08.477" v="2125" actId="478"/>
          <ac:spMkLst>
            <pc:docMk/>
            <pc:sldMk cId="0" sldId="262"/>
            <ac:spMk id="31"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32" creationId="{00000000-0000-0000-0000-000000000000}"/>
          </ac:spMkLst>
        </pc:spChg>
        <pc:spChg chg="del mod topLvl">
          <ac:chgData name="Lorena Patricia Mora Hernandez" userId="0bca0f10-c886-4055-be5e-c492695e1c7f" providerId="ADAL" clId="{59ABB7C1-0E6D-437B-A501-DA16F0522DC3}" dt="2022-02-28T08:37:59.893" v="2120" actId="478"/>
          <ac:spMkLst>
            <pc:docMk/>
            <pc:sldMk cId="0" sldId="262"/>
            <ac:spMk id="34"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35" creationId="{00000000-0000-0000-0000-000000000000}"/>
          </ac:spMkLst>
        </pc:spChg>
        <pc:spChg chg="mod">
          <ac:chgData name="Lorena Patricia Mora Hernandez" userId="0bca0f10-c886-4055-be5e-c492695e1c7f" providerId="ADAL" clId="{59ABB7C1-0E6D-437B-A501-DA16F0522DC3}" dt="2022-02-28T08:35:41.198" v="2083" actId="20577"/>
          <ac:spMkLst>
            <pc:docMk/>
            <pc:sldMk cId="0" sldId="262"/>
            <ac:spMk id="38" creationId="{00000000-0000-0000-0000-000000000000}"/>
          </ac:spMkLst>
        </pc:spChg>
        <pc:spChg chg="del mod topLvl">
          <ac:chgData name="Lorena Patricia Mora Hernandez" userId="0bca0f10-c886-4055-be5e-c492695e1c7f" providerId="ADAL" clId="{59ABB7C1-0E6D-437B-A501-DA16F0522DC3}" dt="2022-02-28T08:38:07.232" v="2124" actId="478"/>
          <ac:spMkLst>
            <pc:docMk/>
            <pc:sldMk cId="0" sldId="262"/>
            <ac:spMk id="40" creationId="{00000000-0000-0000-0000-000000000000}"/>
          </ac:spMkLst>
        </pc:spChg>
        <pc:spChg chg="mod topLvl">
          <ac:chgData name="Lorena Patricia Mora Hernandez" userId="0bca0f10-c886-4055-be5e-c492695e1c7f" providerId="ADAL" clId="{59ABB7C1-0E6D-437B-A501-DA16F0522DC3}" dt="2022-02-28T08:42:24.004" v="2278" actId="1036"/>
          <ac:spMkLst>
            <pc:docMk/>
            <pc:sldMk cId="0" sldId="262"/>
            <ac:spMk id="41" creationId="{00000000-0000-0000-0000-000000000000}"/>
          </ac:spMkLst>
        </pc:spChg>
        <pc:spChg chg="mod">
          <ac:chgData name="Lorena Patricia Mora Hernandez" userId="0bca0f10-c886-4055-be5e-c492695e1c7f" providerId="ADAL" clId="{59ABB7C1-0E6D-437B-A501-DA16F0522DC3}" dt="2022-02-28T08:35:46.192" v="2087" actId="20577"/>
          <ac:spMkLst>
            <pc:docMk/>
            <pc:sldMk cId="0" sldId="262"/>
            <ac:spMk id="44" creationId="{00000000-0000-0000-0000-000000000000}"/>
          </ac:spMkLst>
        </pc:spChg>
        <pc:spChg chg="add mod">
          <ac:chgData name="Lorena Patricia Mora Hernandez" userId="0bca0f10-c886-4055-be5e-c492695e1c7f" providerId="ADAL" clId="{59ABB7C1-0E6D-437B-A501-DA16F0522DC3}" dt="2022-02-28T08:42:24.004" v="2278" actId="1036"/>
          <ac:spMkLst>
            <pc:docMk/>
            <pc:sldMk cId="0" sldId="262"/>
            <ac:spMk id="50" creationId="{888A2DA0-3A04-47BD-948F-A96218308AEE}"/>
          </ac:spMkLst>
        </pc:spChg>
        <pc:spChg chg="mod">
          <ac:chgData name="Lorena Patricia Mora Hernandez" userId="0bca0f10-c886-4055-be5e-c492695e1c7f" providerId="ADAL" clId="{59ABB7C1-0E6D-437B-A501-DA16F0522DC3}" dt="2022-02-28T08:37:35.096" v="2114" actId="207"/>
          <ac:spMkLst>
            <pc:docMk/>
            <pc:sldMk cId="0" sldId="262"/>
            <ac:spMk id="53" creationId="{54448256-157B-4911-AB61-15A0A79DBAEF}"/>
          </ac:spMkLst>
        </pc:spChg>
        <pc:spChg chg="del mod topLvl">
          <ac:chgData name="Lorena Patricia Mora Hernandez" userId="0bca0f10-c886-4055-be5e-c492695e1c7f" providerId="ADAL" clId="{59ABB7C1-0E6D-437B-A501-DA16F0522DC3}" dt="2022-02-28T08:39:14.454" v="2232" actId="478"/>
          <ac:spMkLst>
            <pc:docMk/>
            <pc:sldMk cId="0" sldId="262"/>
            <ac:spMk id="55" creationId="{0246B55B-8D5E-4BE8-9481-B500CE0C6B46}"/>
          </ac:spMkLst>
        </pc:spChg>
        <pc:spChg chg="mod topLvl">
          <ac:chgData name="Lorena Patricia Mora Hernandez" userId="0bca0f10-c886-4055-be5e-c492695e1c7f" providerId="ADAL" clId="{59ABB7C1-0E6D-437B-A501-DA16F0522DC3}" dt="2022-02-28T08:42:24.004" v="2278" actId="1036"/>
          <ac:spMkLst>
            <pc:docMk/>
            <pc:sldMk cId="0" sldId="262"/>
            <ac:spMk id="56" creationId="{43DDC09B-774B-4B48-808C-003A23D8A5F8}"/>
          </ac:spMkLst>
        </pc:spChg>
        <pc:spChg chg="add mod">
          <ac:chgData name="Lorena Patricia Mora Hernandez" userId="0bca0f10-c886-4055-be5e-c492695e1c7f" providerId="ADAL" clId="{59ABB7C1-0E6D-437B-A501-DA16F0522DC3}" dt="2022-02-28T08:42:24.004" v="2278" actId="1036"/>
          <ac:spMkLst>
            <pc:docMk/>
            <pc:sldMk cId="0" sldId="262"/>
            <ac:spMk id="57" creationId="{D28135D5-9422-4529-845A-B6DEF7FFC469}"/>
          </ac:spMkLst>
        </pc:spChg>
        <pc:spChg chg="add mod">
          <ac:chgData name="Lorena Patricia Mora Hernandez" userId="0bca0f10-c886-4055-be5e-c492695e1c7f" providerId="ADAL" clId="{59ABB7C1-0E6D-437B-A501-DA16F0522DC3}" dt="2022-02-28T08:53:27.660" v="2710" actId="14100"/>
          <ac:spMkLst>
            <pc:docMk/>
            <pc:sldMk cId="0" sldId="262"/>
            <ac:spMk id="58" creationId="{205B43BB-6D38-4330-B70B-F9356BB001AD}"/>
          </ac:spMkLst>
        </pc:spChg>
        <pc:spChg chg="add mod">
          <ac:chgData name="Lorena Patricia Mora Hernandez" userId="0bca0f10-c886-4055-be5e-c492695e1c7f" providerId="ADAL" clId="{59ABB7C1-0E6D-437B-A501-DA16F0522DC3}" dt="2022-02-28T08:53:32.227" v="2711" actId="14100"/>
          <ac:spMkLst>
            <pc:docMk/>
            <pc:sldMk cId="0" sldId="262"/>
            <ac:spMk id="59" creationId="{144C8771-EC1C-417E-96C0-BDAC3C1BD9FA}"/>
          </ac:spMkLst>
        </pc:spChg>
        <pc:spChg chg="mod">
          <ac:chgData name="Lorena Patricia Mora Hernandez" userId="0bca0f10-c886-4055-be5e-c492695e1c7f" providerId="ADAL" clId="{59ABB7C1-0E6D-437B-A501-DA16F0522DC3}" dt="2022-02-28T08:37:04.316" v="2105" actId="20577"/>
          <ac:spMkLst>
            <pc:docMk/>
            <pc:sldMk cId="0" sldId="262"/>
            <ac:spMk id="62" creationId="{F0639A65-7100-4EB9-8216-FA8B5E88C684}"/>
          </ac:spMkLst>
        </pc:spChg>
        <pc:spChg chg="add mod">
          <ac:chgData name="Lorena Patricia Mora Hernandez" userId="0bca0f10-c886-4055-be5e-c492695e1c7f" providerId="ADAL" clId="{59ABB7C1-0E6D-437B-A501-DA16F0522DC3}" dt="2022-02-28T08:53:36.099" v="2712" actId="14100"/>
          <ac:spMkLst>
            <pc:docMk/>
            <pc:sldMk cId="0" sldId="262"/>
            <ac:spMk id="63" creationId="{B1686FC0-B1DB-4E84-A192-814997A220E1}"/>
          </ac:spMkLst>
        </pc:spChg>
        <pc:spChg chg="del mod topLvl">
          <ac:chgData name="Lorena Patricia Mora Hernandez" userId="0bca0f10-c886-4055-be5e-c492695e1c7f" providerId="ADAL" clId="{59ABB7C1-0E6D-437B-A501-DA16F0522DC3}" dt="2022-02-28T08:38:01.568" v="2121" actId="478"/>
          <ac:spMkLst>
            <pc:docMk/>
            <pc:sldMk cId="0" sldId="262"/>
            <ac:spMk id="65" creationId="{75CEB0A8-BAD9-479A-B228-88519165F2A0}"/>
          </ac:spMkLst>
        </pc:spChg>
        <pc:spChg chg="mod topLvl">
          <ac:chgData name="Lorena Patricia Mora Hernandez" userId="0bca0f10-c886-4055-be5e-c492695e1c7f" providerId="ADAL" clId="{59ABB7C1-0E6D-437B-A501-DA16F0522DC3}" dt="2022-02-28T08:42:24.004" v="2278" actId="1036"/>
          <ac:spMkLst>
            <pc:docMk/>
            <pc:sldMk cId="0" sldId="262"/>
            <ac:spMk id="66" creationId="{F053F03A-6276-4660-8CFA-CC52330FBCA3}"/>
          </ac:spMkLst>
        </pc:spChg>
        <pc:spChg chg="del mod topLvl">
          <ac:chgData name="Lorena Patricia Mora Hernandez" userId="0bca0f10-c886-4055-be5e-c492695e1c7f" providerId="ADAL" clId="{59ABB7C1-0E6D-437B-A501-DA16F0522DC3}" dt="2022-02-28T08:38:05.813" v="2123" actId="478"/>
          <ac:spMkLst>
            <pc:docMk/>
            <pc:sldMk cId="0" sldId="262"/>
            <ac:spMk id="68" creationId="{2D0CE374-3D0F-4301-933E-EEF327428533}"/>
          </ac:spMkLst>
        </pc:spChg>
        <pc:spChg chg="mod topLvl">
          <ac:chgData name="Lorena Patricia Mora Hernandez" userId="0bca0f10-c886-4055-be5e-c492695e1c7f" providerId="ADAL" clId="{59ABB7C1-0E6D-437B-A501-DA16F0522DC3}" dt="2022-02-28T08:42:24.004" v="2278" actId="1036"/>
          <ac:spMkLst>
            <pc:docMk/>
            <pc:sldMk cId="0" sldId="262"/>
            <ac:spMk id="69" creationId="{8095302E-7A75-49DD-A0DF-1BA16CC0CF47}"/>
          </ac:spMkLst>
        </pc:spChg>
        <pc:spChg chg="mod">
          <ac:chgData name="Lorena Patricia Mora Hernandez" userId="0bca0f10-c886-4055-be5e-c492695e1c7f" providerId="ADAL" clId="{59ABB7C1-0E6D-437B-A501-DA16F0522DC3}" dt="2022-02-28T08:37:06.467" v="2107" actId="20577"/>
          <ac:spMkLst>
            <pc:docMk/>
            <pc:sldMk cId="0" sldId="262"/>
            <ac:spMk id="72" creationId="{251F595A-9AD2-4C98-9D5C-FD5482EDB43B}"/>
          </ac:spMkLst>
        </pc:spChg>
        <pc:spChg chg="del mod topLvl">
          <ac:chgData name="Lorena Patricia Mora Hernandez" userId="0bca0f10-c886-4055-be5e-c492695e1c7f" providerId="ADAL" clId="{59ABB7C1-0E6D-437B-A501-DA16F0522DC3}" dt="2022-02-28T08:38:04.061" v="2122" actId="478"/>
          <ac:spMkLst>
            <pc:docMk/>
            <pc:sldMk cId="0" sldId="262"/>
            <ac:spMk id="74" creationId="{A86B6F7F-E18F-4A34-BD97-2A0EE85B0102}"/>
          </ac:spMkLst>
        </pc:spChg>
        <pc:spChg chg="mod topLvl">
          <ac:chgData name="Lorena Patricia Mora Hernandez" userId="0bca0f10-c886-4055-be5e-c492695e1c7f" providerId="ADAL" clId="{59ABB7C1-0E6D-437B-A501-DA16F0522DC3}" dt="2022-02-28T08:42:24.004" v="2278" actId="1036"/>
          <ac:spMkLst>
            <pc:docMk/>
            <pc:sldMk cId="0" sldId="262"/>
            <ac:spMk id="75" creationId="{A2337A28-3AD9-4748-84B3-B422AA6753E3}"/>
          </ac:spMkLst>
        </pc:spChg>
        <pc:spChg chg="mod">
          <ac:chgData name="Lorena Patricia Mora Hernandez" userId="0bca0f10-c886-4055-be5e-c492695e1c7f" providerId="ADAL" clId="{59ABB7C1-0E6D-437B-A501-DA16F0522DC3}" dt="2022-02-28T08:37:01.717" v="2103" actId="20577"/>
          <ac:spMkLst>
            <pc:docMk/>
            <pc:sldMk cId="0" sldId="262"/>
            <ac:spMk id="78" creationId="{0224C139-A4CB-4627-BC7D-467C4E173FDB}"/>
          </ac:spMkLst>
        </pc:spChg>
        <pc:spChg chg="add del mod">
          <ac:chgData name="Lorena Patricia Mora Hernandez" userId="0bca0f10-c886-4055-be5e-c492695e1c7f" providerId="ADAL" clId="{59ABB7C1-0E6D-437B-A501-DA16F0522DC3}" dt="2022-02-28T08:34:59.747" v="2073" actId="478"/>
          <ac:spMkLst>
            <pc:docMk/>
            <pc:sldMk cId="0" sldId="262"/>
            <ac:spMk id="79" creationId="{2641E265-8567-4D37-8B77-1F372B45612F}"/>
          </ac:spMkLst>
        </pc:spChg>
        <pc:spChg chg="mod">
          <ac:chgData name="Lorena Patricia Mora Hernandez" userId="0bca0f10-c886-4055-be5e-c492695e1c7f" providerId="ADAL" clId="{59ABB7C1-0E6D-437B-A501-DA16F0522DC3}" dt="2022-02-28T08:33:51.249" v="2053"/>
          <ac:spMkLst>
            <pc:docMk/>
            <pc:sldMk cId="0" sldId="262"/>
            <ac:spMk id="82" creationId="{8080FCEC-8FDA-470C-AEFA-9353A7E9D34F}"/>
          </ac:spMkLst>
        </pc:spChg>
        <pc:spChg chg="mod">
          <ac:chgData name="Lorena Patricia Mora Hernandez" userId="0bca0f10-c886-4055-be5e-c492695e1c7f" providerId="ADAL" clId="{59ABB7C1-0E6D-437B-A501-DA16F0522DC3}" dt="2022-02-28T08:33:51.249" v="2053"/>
          <ac:spMkLst>
            <pc:docMk/>
            <pc:sldMk cId="0" sldId="262"/>
            <ac:spMk id="84" creationId="{1F8F763B-481A-48CF-945A-7D3B3C40E704}"/>
          </ac:spMkLst>
        </pc:spChg>
        <pc:spChg chg="mod">
          <ac:chgData name="Lorena Patricia Mora Hernandez" userId="0bca0f10-c886-4055-be5e-c492695e1c7f" providerId="ADAL" clId="{59ABB7C1-0E6D-437B-A501-DA16F0522DC3}" dt="2022-02-28T08:33:51.249" v="2053"/>
          <ac:spMkLst>
            <pc:docMk/>
            <pc:sldMk cId="0" sldId="262"/>
            <ac:spMk id="85" creationId="{7357C6D0-B323-4124-8B24-D68568D4939F}"/>
          </ac:spMkLst>
        </pc:spChg>
        <pc:grpChg chg="del mod">
          <ac:chgData name="Lorena Patricia Mora Hernandez" userId="0bca0f10-c886-4055-be5e-c492695e1c7f" providerId="ADAL" clId="{59ABB7C1-0E6D-437B-A501-DA16F0522DC3}" dt="2022-02-28T08:31:38.307" v="2022" actId="165"/>
          <ac:grpSpMkLst>
            <pc:docMk/>
            <pc:sldMk cId="0" sldId="262"/>
            <ac:grpSpMk id="2"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7"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9"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11" creationId="{00000000-0000-0000-0000-000000000000}"/>
          </ac:grpSpMkLst>
        </pc:grpChg>
        <pc:grpChg chg="mod topLvl">
          <ac:chgData name="Lorena Patricia Mora Hernandez" userId="0bca0f10-c886-4055-be5e-c492695e1c7f" providerId="ADAL" clId="{59ABB7C1-0E6D-437B-A501-DA16F0522DC3}" dt="2022-02-28T08:31:55.560" v="2027" actId="164"/>
          <ac:grpSpMkLst>
            <pc:docMk/>
            <pc:sldMk cId="0" sldId="262"/>
            <ac:grpSpMk id="13" creationId="{00000000-0000-0000-0000-000000000000}"/>
          </ac:grpSpMkLst>
        </pc:grpChg>
        <pc:grpChg chg="mod">
          <ac:chgData name="Lorena Patricia Mora Hernandez" userId="0bca0f10-c886-4055-be5e-c492695e1c7f" providerId="ADAL" clId="{59ABB7C1-0E6D-437B-A501-DA16F0522DC3}" dt="2022-02-28T08:42:24.004" v="2278" actId="1036"/>
          <ac:grpSpMkLst>
            <pc:docMk/>
            <pc:sldMk cId="0" sldId="262"/>
            <ac:grpSpMk id="26" creationId="{00000000-0000-0000-0000-000000000000}"/>
          </ac:grpSpMkLst>
        </pc:grpChg>
        <pc:grpChg chg="del mod">
          <ac:chgData name="Lorena Patricia Mora Hernandez" userId="0bca0f10-c886-4055-be5e-c492695e1c7f" providerId="ADAL" clId="{59ABB7C1-0E6D-437B-A501-DA16F0522DC3}" dt="2022-02-28T08:38:08.477" v="2125" actId="478"/>
          <ac:grpSpMkLst>
            <pc:docMk/>
            <pc:sldMk cId="0" sldId="262"/>
            <ac:grpSpMk id="30" creationId="{00000000-0000-0000-0000-000000000000}"/>
          </ac:grpSpMkLst>
        </pc:grpChg>
        <pc:grpChg chg="del mod">
          <ac:chgData name="Lorena Patricia Mora Hernandez" userId="0bca0f10-c886-4055-be5e-c492695e1c7f" providerId="ADAL" clId="{59ABB7C1-0E6D-437B-A501-DA16F0522DC3}" dt="2022-02-28T08:37:59.893" v="2120" actId="478"/>
          <ac:grpSpMkLst>
            <pc:docMk/>
            <pc:sldMk cId="0" sldId="262"/>
            <ac:grpSpMk id="33" creationId="{00000000-0000-0000-0000-000000000000}"/>
          </ac:grpSpMkLst>
        </pc:grpChg>
        <pc:grpChg chg="mod">
          <ac:chgData name="Lorena Patricia Mora Hernandez" userId="0bca0f10-c886-4055-be5e-c492695e1c7f" providerId="ADAL" clId="{59ABB7C1-0E6D-437B-A501-DA16F0522DC3}" dt="2022-02-28T08:42:24.004" v="2278" actId="1036"/>
          <ac:grpSpMkLst>
            <pc:docMk/>
            <pc:sldMk cId="0" sldId="262"/>
            <ac:grpSpMk id="36" creationId="{00000000-0000-0000-0000-000000000000}"/>
          </ac:grpSpMkLst>
        </pc:grpChg>
        <pc:grpChg chg="del mod">
          <ac:chgData name="Lorena Patricia Mora Hernandez" userId="0bca0f10-c886-4055-be5e-c492695e1c7f" providerId="ADAL" clId="{59ABB7C1-0E6D-437B-A501-DA16F0522DC3}" dt="2022-02-28T08:38:07.232" v="2124" actId="478"/>
          <ac:grpSpMkLst>
            <pc:docMk/>
            <pc:sldMk cId="0" sldId="262"/>
            <ac:grpSpMk id="39" creationId="{00000000-0000-0000-0000-000000000000}"/>
          </ac:grpSpMkLst>
        </pc:grpChg>
        <pc:grpChg chg="mod">
          <ac:chgData name="Lorena Patricia Mora Hernandez" userId="0bca0f10-c886-4055-be5e-c492695e1c7f" providerId="ADAL" clId="{59ABB7C1-0E6D-437B-A501-DA16F0522DC3}" dt="2022-02-28T08:42:24.004" v="2278" actId="1036"/>
          <ac:grpSpMkLst>
            <pc:docMk/>
            <pc:sldMk cId="0" sldId="262"/>
            <ac:grpSpMk id="42" creationId="{00000000-0000-0000-0000-000000000000}"/>
          </ac:grpSpMkLst>
        </pc:grpChg>
        <pc:grpChg chg="del mod">
          <ac:chgData name="Lorena Patricia Mora Hernandez" userId="0bca0f10-c886-4055-be5e-c492695e1c7f" providerId="ADAL" clId="{59ABB7C1-0E6D-437B-A501-DA16F0522DC3}" dt="2022-02-28T08:33:06.651" v="2038" actId="478"/>
          <ac:grpSpMkLst>
            <pc:docMk/>
            <pc:sldMk cId="0" sldId="262"/>
            <ac:grpSpMk id="45" creationId="{00000000-0000-0000-0000-000000000000}"/>
          </ac:grpSpMkLst>
        </pc:grpChg>
        <pc:grpChg chg="del mod">
          <ac:chgData name="Lorena Patricia Mora Hernandez" userId="0bca0f10-c886-4055-be5e-c492695e1c7f" providerId="ADAL" clId="{59ABB7C1-0E6D-437B-A501-DA16F0522DC3}" dt="2022-02-28T08:33:07.596" v="2039" actId="478"/>
          <ac:grpSpMkLst>
            <pc:docMk/>
            <pc:sldMk cId="0" sldId="262"/>
            <ac:grpSpMk id="47" creationId="{00000000-0000-0000-0000-000000000000}"/>
          </ac:grpSpMkLst>
        </pc:grpChg>
        <pc:grpChg chg="add mod">
          <ac:chgData name="Lorena Patricia Mora Hernandez" userId="0bca0f10-c886-4055-be5e-c492695e1c7f" providerId="ADAL" clId="{59ABB7C1-0E6D-437B-A501-DA16F0522DC3}" dt="2022-02-28T08:34:37.365" v="2063" actId="1076"/>
          <ac:grpSpMkLst>
            <pc:docMk/>
            <pc:sldMk cId="0" sldId="262"/>
            <ac:grpSpMk id="49" creationId="{83769EBF-9E37-4E8E-8987-F3368F3A0A47}"/>
          </ac:grpSpMkLst>
        </pc:grpChg>
        <pc:grpChg chg="add mod">
          <ac:chgData name="Lorena Patricia Mora Hernandez" userId="0bca0f10-c886-4055-be5e-c492695e1c7f" providerId="ADAL" clId="{59ABB7C1-0E6D-437B-A501-DA16F0522DC3}" dt="2022-02-28T08:42:24.004" v="2278" actId="1036"/>
          <ac:grpSpMkLst>
            <pc:docMk/>
            <pc:sldMk cId="0" sldId="262"/>
            <ac:grpSpMk id="51" creationId="{E27B0AE9-083D-4850-BBC2-052F7D87A841}"/>
          </ac:grpSpMkLst>
        </pc:grpChg>
        <pc:grpChg chg="add del mod">
          <ac:chgData name="Lorena Patricia Mora Hernandez" userId="0bca0f10-c886-4055-be5e-c492695e1c7f" providerId="ADAL" clId="{59ABB7C1-0E6D-437B-A501-DA16F0522DC3}" dt="2022-02-28T08:39:14.454" v="2232" actId="478"/>
          <ac:grpSpMkLst>
            <pc:docMk/>
            <pc:sldMk cId="0" sldId="262"/>
            <ac:grpSpMk id="54" creationId="{A9070756-2C5B-4312-A147-4EC8A426D09A}"/>
          </ac:grpSpMkLst>
        </pc:grpChg>
        <pc:grpChg chg="add mod">
          <ac:chgData name="Lorena Patricia Mora Hernandez" userId="0bca0f10-c886-4055-be5e-c492695e1c7f" providerId="ADAL" clId="{59ABB7C1-0E6D-437B-A501-DA16F0522DC3}" dt="2022-02-28T08:42:24.004" v="2278" actId="1036"/>
          <ac:grpSpMkLst>
            <pc:docMk/>
            <pc:sldMk cId="0" sldId="262"/>
            <ac:grpSpMk id="60" creationId="{B889420F-DCC4-4C23-85AA-0DD7C2F70ED1}"/>
          </ac:grpSpMkLst>
        </pc:grpChg>
        <pc:grpChg chg="add del mod">
          <ac:chgData name="Lorena Patricia Mora Hernandez" userId="0bca0f10-c886-4055-be5e-c492695e1c7f" providerId="ADAL" clId="{59ABB7C1-0E6D-437B-A501-DA16F0522DC3}" dt="2022-02-28T08:38:01.568" v="2121" actId="478"/>
          <ac:grpSpMkLst>
            <pc:docMk/>
            <pc:sldMk cId="0" sldId="262"/>
            <ac:grpSpMk id="64" creationId="{5C4B2E23-51BD-4665-B3F7-62E44A23B1D9}"/>
          </ac:grpSpMkLst>
        </pc:grpChg>
        <pc:grpChg chg="add del mod">
          <ac:chgData name="Lorena Patricia Mora Hernandez" userId="0bca0f10-c886-4055-be5e-c492695e1c7f" providerId="ADAL" clId="{59ABB7C1-0E6D-437B-A501-DA16F0522DC3}" dt="2022-02-28T08:38:05.813" v="2123" actId="478"/>
          <ac:grpSpMkLst>
            <pc:docMk/>
            <pc:sldMk cId="0" sldId="262"/>
            <ac:grpSpMk id="67" creationId="{AE88B01B-907D-4B50-B209-78EB7A59F6D4}"/>
          </ac:grpSpMkLst>
        </pc:grpChg>
        <pc:grpChg chg="add mod">
          <ac:chgData name="Lorena Patricia Mora Hernandez" userId="0bca0f10-c886-4055-be5e-c492695e1c7f" providerId="ADAL" clId="{59ABB7C1-0E6D-437B-A501-DA16F0522DC3}" dt="2022-02-28T08:42:24.004" v="2278" actId="1036"/>
          <ac:grpSpMkLst>
            <pc:docMk/>
            <pc:sldMk cId="0" sldId="262"/>
            <ac:grpSpMk id="70" creationId="{09FFD3F5-30F2-412F-9FA4-5485B43AFE83}"/>
          </ac:grpSpMkLst>
        </pc:grpChg>
        <pc:grpChg chg="add del mod">
          <ac:chgData name="Lorena Patricia Mora Hernandez" userId="0bca0f10-c886-4055-be5e-c492695e1c7f" providerId="ADAL" clId="{59ABB7C1-0E6D-437B-A501-DA16F0522DC3}" dt="2022-02-28T08:38:04.061" v="2122" actId="478"/>
          <ac:grpSpMkLst>
            <pc:docMk/>
            <pc:sldMk cId="0" sldId="262"/>
            <ac:grpSpMk id="73" creationId="{D1BB373D-C2A7-48E7-BEE9-15349058D626}"/>
          </ac:grpSpMkLst>
        </pc:grpChg>
        <pc:grpChg chg="add mod">
          <ac:chgData name="Lorena Patricia Mora Hernandez" userId="0bca0f10-c886-4055-be5e-c492695e1c7f" providerId="ADAL" clId="{59ABB7C1-0E6D-437B-A501-DA16F0522DC3}" dt="2022-02-28T08:42:24.004" v="2278" actId="1036"/>
          <ac:grpSpMkLst>
            <pc:docMk/>
            <pc:sldMk cId="0" sldId="262"/>
            <ac:grpSpMk id="76" creationId="{8BD208C2-D404-4AB0-9C57-623258DCAE45}"/>
          </ac:grpSpMkLst>
        </pc:grpChg>
        <pc:grpChg chg="add del mod">
          <ac:chgData name="Lorena Patricia Mora Hernandez" userId="0bca0f10-c886-4055-be5e-c492695e1c7f" providerId="ADAL" clId="{59ABB7C1-0E6D-437B-A501-DA16F0522DC3}" dt="2022-02-28T08:35:05.437" v="2075" actId="478"/>
          <ac:grpSpMkLst>
            <pc:docMk/>
            <pc:sldMk cId="0" sldId="262"/>
            <ac:grpSpMk id="80" creationId="{3C1ABA9D-4B72-4A1A-9C93-17A981922671}"/>
          </ac:grpSpMkLst>
        </pc:grpChg>
        <pc:grpChg chg="add del mod">
          <ac:chgData name="Lorena Patricia Mora Hernandez" userId="0bca0f10-c886-4055-be5e-c492695e1c7f" providerId="ADAL" clId="{59ABB7C1-0E6D-437B-A501-DA16F0522DC3}" dt="2022-02-28T08:35:03.068" v="2074" actId="478"/>
          <ac:grpSpMkLst>
            <pc:docMk/>
            <pc:sldMk cId="0" sldId="262"/>
            <ac:grpSpMk id="83" creationId="{61A7646D-1FAC-4963-9D17-DFEDCCE0FD47}"/>
          </ac:grpSpMkLst>
        </pc:grpChg>
        <pc:picChg chg="mod">
          <ac:chgData name="Lorena Patricia Mora Hernandez" userId="0bca0f10-c886-4055-be5e-c492695e1c7f" providerId="ADAL" clId="{59ABB7C1-0E6D-437B-A501-DA16F0522DC3}" dt="2022-02-28T08:33:11.149" v="2040"/>
          <ac:picMkLst>
            <pc:docMk/>
            <pc:sldMk cId="0" sldId="262"/>
            <ac:picMk id="52" creationId="{9C8FBBFB-7134-4AB8-80C3-CC8D5D599EA3}"/>
          </ac:picMkLst>
        </pc:picChg>
        <pc:picChg chg="mod">
          <ac:chgData name="Lorena Patricia Mora Hernandez" userId="0bca0f10-c886-4055-be5e-c492695e1c7f" providerId="ADAL" clId="{59ABB7C1-0E6D-437B-A501-DA16F0522DC3}" dt="2022-02-28T08:33:51.249" v="2053"/>
          <ac:picMkLst>
            <pc:docMk/>
            <pc:sldMk cId="0" sldId="262"/>
            <ac:picMk id="61" creationId="{1DB4E18F-F637-4A33-91B1-A8A289694FAF}"/>
          </ac:picMkLst>
        </pc:picChg>
        <pc:picChg chg="mod">
          <ac:chgData name="Lorena Patricia Mora Hernandez" userId="0bca0f10-c886-4055-be5e-c492695e1c7f" providerId="ADAL" clId="{59ABB7C1-0E6D-437B-A501-DA16F0522DC3}" dt="2022-02-28T08:33:51.249" v="2053"/>
          <ac:picMkLst>
            <pc:docMk/>
            <pc:sldMk cId="0" sldId="262"/>
            <ac:picMk id="71" creationId="{C6D7D8D0-439C-4FE0-AE83-00894A924DF3}"/>
          </ac:picMkLst>
        </pc:picChg>
        <pc:picChg chg="mod">
          <ac:chgData name="Lorena Patricia Mora Hernandez" userId="0bca0f10-c886-4055-be5e-c492695e1c7f" providerId="ADAL" clId="{59ABB7C1-0E6D-437B-A501-DA16F0522DC3}" dt="2022-02-28T08:33:51.249" v="2053"/>
          <ac:picMkLst>
            <pc:docMk/>
            <pc:sldMk cId="0" sldId="262"/>
            <ac:picMk id="77" creationId="{265EEE87-BD3F-491C-A37D-8758CD0C07B3}"/>
          </ac:picMkLst>
        </pc:picChg>
        <pc:picChg chg="mod">
          <ac:chgData name="Lorena Patricia Mora Hernandez" userId="0bca0f10-c886-4055-be5e-c492695e1c7f" providerId="ADAL" clId="{59ABB7C1-0E6D-437B-A501-DA16F0522DC3}" dt="2022-02-28T08:33:51.249" v="2053"/>
          <ac:picMkLst>
            <pc:docMk/>
            <pc:sldMk cId="0" sldId="262"/>
            <ac:picMk id="81" creationId="{3C43193F-A3A9-469F-9E93-BCFA9F93F1D0}"/>
          </ac:picMkLst>
        </pc:picChg>
      </pc:sldChg>
      <pc:sldChg chg="del">
        <pc:chgData name="Lorena Patricia Mora Hernandez" userId="0bca0f10-c886-4055-be5e-c492695e1c7f" providerId="ADAL" clId="{59ABB7C1-0E6D-437B-A501-DA16F0522DC3}" dt="2022-02-28T08:52:51.906" v="2705" actId="47"/>
        <pc:sldMkLst>
          <pc:docMk/>
          <pc:sldMk cId="0" sldId="263"/>
        </pc:sldMkLst>
      </pc:sldChg>
      <pc:sldChg chg="del">
        <pc:chgData name="Lorena Patricia Mora Hernandez" userId="0bca0f10-c886-4055-be5e-c492695e1c7f" providerId="ADAL" clId="{59ABB7C1-0E6D-437B-A501-DA16F0522DC3}" dt="2022-02-28T08:52:52.720" v="2706" actId="47"/>
        <pc:sldMkLst>
          <pc:docMk/>
          <pc:sldMk cId="0" sldId="264"/>
        </pc:sldMkLst>
      </pc:sldChg>
      <pc:sldChg chg="del">
        <pc:chgData name="Lorena Patricia Mora Hernandez" userId="0bca0f10-c886-4055-be5e-c492695e1c7f" providerId="ADAL" clId="{59ABB7C1-0E6D-437B-A501-DA16F0522DC3}" dt="2022-02-28T08:52:53.582" v="2707" actId="47"/>
        <pc:sldMkLst>
          <pc:docMk/>
          <pc:sldMk cId="0" sldId="265"/>
        </pc:sldMkLst>
      </pc:sldChg>
      <pc:sldChg chg="del">
        <pc:chgData name="Lorena Patricia Mora Hernandez" userId="0bca0f10-c886-4055-be5e-c492695e1c7f" providerId="ADAL" clId="{59ABB7C1-0E6D-437B-A501-DA16F0522DC3}" dt="2022-02-28T08:52:54.288" v="2708" actId="47"/>
        <pc:sldMkLst>
          <pc:docMk/>
          <pc:sldMk cId="0" sldId="266"/>
        </pc:sldMkLst>
      </pc:sldChg>
      <pc:sldChg chg="del">
        <pc:chgData name="Lorena Patricia Mora Hernandez" userId="0bca0f10-c886-4055-be5e-c492695e1c7f" providerId="ADAL" clId="{59ABB7C1-0E6D-437B-A501-DA16F0522DC3}" dt="2022-02-28T08:52:54.822" v="2709" actId="47"/>
        <pc:sldMkLst>
          <pc:docMk/>
          <pc:sldMk cId="0" sldId="267"/>
        </pc:sldMkLst>
      </pc:sldChg>
      <pc:sldChg chg="addSp delSp modSp add del mod ord">
        <pc:chgData name="Lorena Patricia Mora Hernandez" userId="0bca0f10-c886-4055-be5e-c492695e1c7f" providerId="ADAL" clId="{59ABB7C1-0E6D-437B-A501-DA16F0522DC3}" dt="2022-02-28T08:59:17.716" v="3002" actId="478"/>
        <pc:sldMkLst>
          <pc:docMk/>
          <pc:sldMk cId="0" sldId="268"/>
        </pc:sldMkLst>
        <pc:spChg chg="mod">
          <ac:chgData name="Lorena Patricia Mora Hernandez" userId="0bca0f10-c886-4055-be5e-c492695e1c7f" providerId="ADAL" clId="{59ABB7C1-0E6D-437B-A501-DA16F0522DC3}" dt="2022-02-28T08:56:48.496" v="2837" actId="20577"/>
          <ac:spMkLst>
            <pc:docMk/>
            <pc:sldMk cId="0" sldId="268"/>
            <ac:spMk id="31" creationId="{00000000-0000-0000-0000-000000000000}"/>
          </ac:spMkLst>
        </pc:spChg>
        <pc:spChg chg="mod">
          <ac:chgData name="Lorena Patricia Mora Hernandez" userId="0bca0f10-c886-4055-be5e-c492695e1c7f" providerId="ADAL" clId="{59ABB7C1-0E6D-437B-A501-DA16F0522DC3}" dt="2022-02-28T08:57:56.354" v="2958" actId="20577"/>
          <ac:spMkLst>
            <pc:docMk/>
            <pc:sldMk cId="0" sldId="268"/>
            <ac:spMk id="32" creationId="{00000000-0000-0000-0000-000000000000}"/>
          </ac:spMkLst>
        </pc:spChg>
        <pc:spChg chg="mod topLvl">
          <ac:chgData name="Lorena Patricia Mora Hernandez" userId="0bca0f10-c886-4055-be5e-c492695e1c7f" providerId="ADAL" clId="{59ABB7C1-0E6D-437B-A501-DA16F0522DC3}" dt="2022-02-28T08:57:59.235" v="2959" actId="478"/>
          <ac:spMkLst>
            <pc:docMk/>
            <pc:sldMk cId="0" sldId="268"/>
            <ac:spMk id="34" creationId="{00000000-0000-0000-0000-000000000000}"/>
          </ac:spMkLst>
        </pc:spChg>
        <pc:spChg chg="del mod topLvl">
          <ac:chgData name="Lorena Patricia Mora Hernandez" userId="0bca0f10-c886-4055-be5e-c492695e1c7f" providerId="ADAL" clId="{59ABB7C1-0E6D-437B-A501-DA16F0522DC3}" dt="2022-02-28T08:57:59.235" v="2959" actId="478"/>
          <ac:spMkLst>
            <pc:docMk/>
            <pc:sldMk cId="0" sldId="268"/>
            <ac:spMk id="35" creationId="{00000000-0000-0000-0000-000000000000}"/>
          </ac:spMkLst>
        </pc:spChg>
        <pc:spChg chg="mod">
          <ac:chgData name="Lorena Patricia Mora Hernandez" userId="0bca0f10-c886-4055-be5e-c492695e1c7f" providerId="ADAL" clId="{59ABB7C1-0E6D-437B-A501-DA16F0522DC3}" dt="2022-02-28T08:57:16.236" v="2874" actId="20577"/>
          <ac:spMkLst>
            <pc:docMk/>
            <pc:sldMk cId="0" sldId="268"/>
            <ac:spMk id="37" creationId="{00000000-0000-0000-0000-000000000000}"/>
          </ac:spMkLst>
        </pc:spChg>
        <pc:spChg chg="mod">
          <ac:chgData name="Lorena Patricia Mora Hernandez" userId="0bca0f10-c886-4055-be5e-c492695e1c7f" providerId="ADAL" clId="{59ABB7C1-0E6D-437B-A501-DA16F0522DC3}" dt="2022-02-28T08:58:24.119" v="2986" actId="2710"/>
          <ac:spMkLst>
            <pc:docMk/>
            <pc:sldMk cId="0" sldId="268"/>
            <ac:spMk id="38" creationId="{00000000-0000-0000-0000-000000000000}"/>
          </ac:spMkLst>
        </pc:spChg>
        <pc:spChg chg="mod topLvl">
          <ac:chgData name="Lorena Patricia Mora Hernandez" userId="0bca0f10-c886-4055-be5e-c492695e1c7f" providerId="ADAL" clId="{59ABB7C1-0E6D-437B-A501-DA16F0522DC3}" dt="2022-02-28T08:58:28.183" v="2987" actId="478"/>
          <ac:spMkLst>
            <pc:docMk/>
            <pc:sldMk cId="0" sldId="268"/>
            <ac:spMk id="40" creationId="{00000000-0000-0000-0000-000000000000}"/>
          </ac:spMkLst>
        </pc:spChg>
        <pc:spChg chg="del mod topLvl">
          <ac:chgData name="Lorena Patricia Mora Hernandez" userId="0bca0f10-c886-4055-be5e-c492695e1c7f" providerId="ADAL" clId="{59ABB7C1-0E6D-437B-A501-DA16F0522DC3}" dt="2022-02-28T08:58:28.183" v="2987" actId="478"/>
          <ac:spMkLst>
            <pc:docMk/>
            <pc:sldMk cId="0" sldId="268"/>
            <ac:spMk id="41" creationId="{00000000-0000-0000-0000-000000000000}"/>
          </ac:spMkLst>
        </pc:spChg>
        <pc:spChg chg="mod">
          <ac:chgData name="Lorena Patricia Mora Hernandez" userId="0bca0f10-c886-4055-be5e-c492695e1c7f" providerId="ADAL" clId="{59ABB7C1-0E6D-437B-A501-DA16F0522DC3}" dt="2022-02-28T08:56:11.933" v="2824" actId="313"/>
          <ac:spMkLst>
            <pc:docMk/>
            <pc:sldMk cId="0" sldId="268"/>
            <ac:spMk id="42" creationId="{00000000-0000-0000-0000-000000000000}"/>
          </ac:spMkLst>
        </pc:spChg>
        <pc:spChg chg="mod">
          <ac:chgData name="Lorena Patricia Mora Hernandez" userId="0bca0f10-c886-4055-be5e-c492695e1c7f" providerId="ADAL" clId="{59ABB7C1-0E6D-437B-A501-DA16F0522DC3}" dt="2022-02-28T08:28:43.103" v="1810" actId="20577"/>
          <ac:spMkLst>
            <pc:docMk/>
            <pc:sldMk cId="0" sldId="268"/>
            <ac:spMk id="45" creationId="{C966A614-9B39-443B-A7F8-8358300C4261}"/>
          </ac:spMkLst>
        </pc:spChg>
        <pc:spChg chg="mod">
          <ac:chgData name="Lorena Patricia Mora Hernandez" userId="0bca0f10-c886-4055-be5e-c492695e1c7f" providerId="ADAL" clId="{59ABB7C1-0E6D-437B-A501-DA16F0522DC3}" dt="2022-02-28T08:28:13.272" v="1738"/>
          <ac:spMkLst>
            <pc:docMk/>
            <pc:sldMk cId="0" sldId="268"/>
            <ac:spMk id="46" creationId="{FCC690F6-669D-4C90-AE48-7C4BBAD11B46}"/>
          </ac:spMkLst>
        </pc:spChg>
        <pc:spChg chg="add del mod">
          <ac:chgData name="Lorena Patricia Mora Hernandez" userId="0bca0f10-c886-4055-be5e-c492695e1c7f" providerId="ADAL" clId="{59ABB7C1-0E6D-437B-A501-DA16F0522DC3}" dt="2022-02-28T08:59:17.716" v="3002" actId="478"/>
          <ac:spMkLst>
            <pc:docMk/>
            <pc:sldMk cId="0" sldId="268"/>
            <ac:spMk id="48" creationId="{8992C669-AE35-44A3-954F-CE13FBD9A9A9}"/>
          </ac:spMkLst>
        </pc:spChg>
        <pc:spChg chg="add del mod">
          <ac:chgData name="Lorena Patricia Mora Hernandez" userId="0bca0f10-c886-4055-be5e-c492695e1c7f" providerId="ADAL" clId="{59ABB7C1-0E6D-437B-A501-DA16F0522DC3}" dt="2022-02-28T08:59:16.274" v="3001" actId="478"/>
          <ac:spMkLst>
            <pc:docMk/>
            <pc:sldMk cId="0" sldId="268"/>
            <ac:spMk id="50" creationId="{EDE27CE7-6D24-4DC9-9337-D74678C8A85E}"/>
          </ac:spMkLst>
        </pc:spChg>
        <pc:grpChg chg="mod">
          <ac:chgData name="Lorena Patricia Mora Hernandez" userId="0bca0f10-c886-4055-be5e-c492695e1c7f" providerId="ADAL" clId="{59ABB7C1-0E6D-437B-A501-DA16F0522DC3}" dt="2022-02-28T08:56:18.530" v="2832" actId="1036"/>
          <ac:grpSpMkLst>
            <pc:docMk/>
            <pc:sldMk cId="0" sldId="268"/>
            <ac:grpSpMk id="2" creationId="{00000000-0000-0000-0000-000000000000}"/>
          </ac:grpSpMkLst>
        </pc:grpChg>
        <pc:grpChg chg="mod">
          <ac:chgData name="Lorena Patricia Mora Hernandez" userId="0bca0f10-c886-4055-be5e-c492695e1c7f" providerId="ADAL" clId="{59ABB7C1-0E6D-437B-A501-DA16F0522DC3}" dt="2022-02-28T08:57:31.789" v="2903" actId="1076"/>
          <ac:grpSpMkLst>
            <pc:docMk/>
            <pc:sldMk cId="0" sldId="268"/>
            <ac:grpSpMk id="4"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8"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10"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14"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16"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20"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22"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30" creationId="{00000000-0000-0000-0000-000000000000}"/>
          </ac:grpSpMkLst>
        </pc:grpChg>
        <pc:grpChg chg="del mod">
          <ac:chgData name="Lorena Patricia Mora Hernandez" userId="0bca0f10-c886-4055-be5e-c492695e1c7f" providerId="ADAL" clId="{59ABB7C1-0E6D-437B-A501-DA16F0522DC3}" dt="2022-02-28T08:57:59.235" v="2959" actId="478"/>
          <ac:grpSpMkLst>
            <pc:docMk/>
            <pc:sldMk cId="0" sldId="268"/>
            <ac:grpSpMk id="33" creationId="{00000000-0000-0000-0000-000000000000}"/>
          </ac:grpSpMkLst>
        </pc:grpChg>
        <pc:grpChg chg="mod">
          <ac:chgData name="Lorena Patricia Mora Hernandez" userId="0bca0f10-c886-4055-be5e-c492695e1c7f" providerId="ADAL" clId="{59ABB7C1-0E6D-437B-A501-DA16F0522DC3}" dt="2022-02-28T08:56:18.530" v="2832" actId="1036"/>
          <ac:grpSpMkLst>
            <pc:docMk/>
            <pc:sldMk cId="0" sldId="268"/>
            <ac:grpSpMk id="36" creationId="{00000000-0000-0000-0000-000000000000}"/>
          </ac:grpSpMkLst>
        </pc:grpChg>
        <pc:grpChg chg="del mod">
          <ac:chgData name="Lorena Patricia Mora Hernandez" userId="0bca0f10-c886-4055-be5e-c492695e1c7f" providerId="ADAL" clId="{59ABB7C1-0E6D-437B-A501-DA16F0522DC3}" dt="2022-02-28T08:58:28.183" v="2987" actId="478"/>
          <ac:grpSpMkLst>
            <pc:docMk/>
            <pc:sldMk cId="0" sldId="268"/>
            <ac:grpSpMk id="39" creationId="{00000000-0000-0000-0000-000000000000}"/>
          </ac:grpSpMkLst>
        </pc:grpChg>
        <pc:grpChg chg="add del mod">
          <ac:chgData name="Lorena Patricia Mora Hernandez" userId="0bca0f10-c886-4055-be5e-c492695e1c7f" providerId="ADAL" clId="{59ABB7C1-0E6D-437B-A501-DA16F0522DC3}" dt="2022-02-28T08:28:45.021" v="1811" actId="478"/>
          <ac:grpSpMkLst>
            <pc:docMk/>
            <pc:sldMk cId="0" sldId="268"/>
            <ac:grpSpMk id="43" creationId="{A678AAC1-E35C-4C00-A20A-244F1432152B}"/>
          </ac:grpSpMkLst>
        </pc:grpChg>
        <pc:grpChg chg="mod">
          <ac:chgData name="Lorena Patricia Mora Hernandez" userId="0bca0f10-c886-4055-be5e-c492695e1c7f" providerId="ADAL" clId="{59ABB7C1-0E6D-437B-A501-DA16F0522DC3}" dt="2022-02-28T08:28:13.272" v="1738"/>
          <ac:grpSpMkLst>
            <pc:docMk/>
            <pc:sldMk cId="0" sldId="268"/>
            <ac:grpSpMk id="44" creationId="{96B006A0-7D29-4021-A986-D52422E26D93}"/>
          </ac:grpSpMkLst>
        </pc:grpChg>
        <pc:picChg chg="mod">
          <ac:chgData name="Lorena Patricia Mora Hernandez" userId="0bca0f10-c886-4055-be5e-c492695e1c7f" providerId="ADAL" clId="{59ABB7C1-0E6D-437B-A501-DA16F0522DC3}" dt="2022-02-28T08:56:18.530" v="2832" actId="1036"/>
          <ac:picMkLst>
            <pc:docMk/>
            <pc:sldMk cId="0" sldId="268"/>
            <ac:picMk id="26" creationId="{00000000-0000-0000-0000-000000000000}"/>
          </ac:picMkLst>
        </pc:picChg>
        <pc:picChg chg="mod">
          <ac:chgData name="Lorena Patricia Mora Hernandez" userId="0bca0f10-c886-4055-be5e-c492695e1c7f" providerId="ADAL" clId="{59ABB7C1-0E6D-437B-A501-DA16F0522DC3}" dt="2022-02-28T08:56:18.530" v="2832" actId="1036"/>
          <ac:picMkLst>
            <pc:docMk/>
            <pc:sldMk cId="0" sldId="268"/>
            <ac:picMk id="27" creationId="{00000000-0000-0000-0000-000000000000}"/>
          </ac:picMkLst>
        </pc:picChg>
        <pc:picChg chg="mod">
          <ac:chgData name="Lorena Patricia Mora Hernandez" userId="0bca0f10-c886-4055-be5e-c492695e1c7f" providerId="ADAL" clId="{59ABB7C1-0E6D-437B-A501-DA16F0522DC3}" dt="2022-02-28T08:56:18.530" v="2832" actId="1036"/>
          <ac:picMkLst>
            <pc:docMk/>
            <pc:sldMk cId="0" sldId="268"/>
            <ac:picMk id="28" creationId="{00000000-0000-0000-0000-000000000000}"/>
          </ac:picMkLst>
        </pc:picChg>
        <pc:picChg chg="mod">
          <ac:chgData name="Lorena Patricia Mora Hernandez" userId="0bca0f10-c886-4055-be5e-c492695e1c7f" providerId="ADAL" clId="{59ABB7C1-0E6D-437B-A501-DA16F0522DC3}" dt="2022-02-28T08:56:18.530" v="2832" actId="1036"/>
          <ac:picMkLst>
            <pc:docMk/>
            <pc:sldMk cId="0" sldId="268"/>
            <ac:picMk id="29" creationId="{00000000-0000-0000-0000-000000000000}"/>
          </ac:picMkLst>
        </pc:picChg>
      </pc:sldChg>
      <pc:sldChg chg="del">
        <pc:chgData name="Lorena Patricia Mora Hernandez" userId="0bca0f10-c886-4055-be5e-c492695e1c7f" providerId="ADAL" clId="{59ABB7C1-0E6D-437B-A501-DA16F0522DC3}" dt="2022-02-28T08:23:34.170" v="1414" actId="47"/>
        <pc:sldMkLst>
          <pc:docMk/>
          <pc:sldMk cId="0" sldId="269"/>
        </pc:sldMkLst>
      </pc:sldChg>
      <pc:sldChg chg="del">
        <pc:chgData name="Lorena Patricia Mora Hernandez" userId="0bca0f10-c886-4055-be5e-c492695e1c7f" providerId="ADAL" clId="{59ABB7C1-0E6D-437B-A501-DA16F0522DC3}" dt="2022-02-28T08:23:31.971" v="1413" actId="47"/>
        <pc:sldMkLst>
          <pc:docMk/>
          <pc:sldMk cId="0" sldId="270"/>
        </pc:sldMkLst>
      </pc:sldChg>
      <pc:sldChg chg="del">
        <pc:chgData name="Lorena Patricia Mora Hernandez" userId="0bca0f10-c886-4055-be5e-c492695e1c7f" providerId="ADAL" clId="{59ABB7C1-0E6D-437B-A501-DA16F0522DC3}" dt="2022-02-28T08:23:37.367" v="1415" actId="47"/>
        <pc:sldMkLst>
          <pc:docMk/>
          <pc:sldMk cId="0" sldId="271"/>
        </pc:sldMkLst>
      </pc:sldChg>
      <pc:sldChg chg="addSp delSp modSp mod ord">
        <pc:chgData name="Lorena Patricia Mora Hernandez" userId="0bca0f10-c886-4055-be5e-c492695e1c7f" providerId="ADAL" clId="{59ABB7C1-0E6D-437B-A501-DA16F0522DC3}" dt="2022-02-28T08:54:09.606" v="2714" actId="790"/>
        <pc:sldMkLst>
          <pc:docMk/>
          <pc:sldMk cId="0" sldId="272"/>
        </pc:sldMkLst>
        <pc:spChg chg="mod topLvl">
          <ac:chgData name="Lorena Patricia Mora Hernandez" userId="0bca0f10-c886-4055-be5e-c492695e1c7f" providerId="ADAL" clId="{59ABB7C1-0E6D-437B-A501-DA16F0522DC3}" dt="2022-02-28T08:52:25.102" v="2700" actId="1076"/>
          <ac:spMkLst>
            <pc:docMk/>
            <pc:sldMk cId="0" sldId="272"/>
            <ac:spMk id="3" creationId="{00000000-0000-0000-0000-000000000000}"/>
          </ac:spMkLst>
        </pc:spChg>
        <pc:spChg chg="del mod topLvl">
          <ac:chgData name="Lorena Patricia Mora Hernandez" userId="0bca0f10-c886-4055-be5e-c492695e1c7f" providerId="ADAL" clId="{59ABB7C1-0E6D-437B-A501-DA16F0522DC3}" dt="2022-02-28T08:48:33.572" v="2630" actId="478"/>
          <ac:spMkLst>
            <pc:docMk/>
            <pc:sldMk cId="0" sldId="272"/>
            <ac:spMk id="5" creationId="{00000000-0000-0000-0000-000000000000}"/>
          </ac:spMkLst>
        </pc:spChg>
        <pc:spChg chg="del mod topLvl">
          <ac:chgData name="Lorena Patricia Mora Hernandez" userId="0bca0f10-c886-4055-be5e-c492695e1c7f" providerId="ADAL" clId="{59ABB7C1-0E6D-437B-A501-DA16F0522DC3}" dt="2022-02-28T08:47:21.622" v="2592" actId="478"/>
          <ac:spMkLst>
            <pc:docMk/>
            <pc:sldMk cId="0" sldId="272"/>
            <ac:spMk id="6" creationId="{00000000-0000-0000-0000-000000000000}"/>
          </ac:spMkLst>
        </pc:spChg>
        <pc:spChg chg="mod topLvl">
          <ac:chgData name="Lorena Patricia Mora Hernandez" userId="0bca0f10-c886-4055-be5e-c492695e1c7f" providerId="ADAL" clId="{59ABB7C1-0E6D-437B-A501-DA16F0522DC3}" dt="2022-02-28T08:49:26.964" v="2641" actId="1076"/>
          <ac:spMkLst>
            <pc:docMk/>
            <pc:sldMk cId="0" sldId="272"/>
            <ac:spMk id="7" creationId="{00000000-0000-0000-0000-000000000000}"/>
          </ac:spMkLst>
        </pc:spChg>
        <pc:spChg chg="del mod topLvl">
          <ac:chgData name="Lorena Patricia Mora Hernandez" userId="0bca0f10-c886-4055-be5e-c492695e1c7f" providerId="ADAL" clId="{59ABB7C1-0E6D-437B-A501-DA16F0522DC3}" dt="2022-02-28T08:47:14.004" v="2588" actId="478"/>
          <ac:spMkLst>
            <pc:docMk/>
            <pc:sldMk cId="0" sldId="272"/>
            <ac:spMk id="9" creationId="{00000000-0000-0000-0000-000000000000}"/>
          </ac:spMkLst>
        </pc:spChg>
        <pc:spChg chg="del mod topLvl">
          <ac:chgData name="Lorena Patricia Mora Hernandez" userId="0bca0f10-c886-4055-be5e-c492695e1c7f" providerId="ADAL" clId="{59ABB7C1-0E6D-437B-A501-DA16F0522DC3}" dt="2022-02-28T08:48:32.595" v="2629" actId="478"/>
          <ac:spMkLst>
            <pc:docMk/>
            <pc:sldMk cId="0" sldId="272"/>
            <ac:spMk id="10" creationId="{00000000-0000-0000-0000-000000000000}"/>
          </ac:spMkLst>
        </pc:spChg>
        <pc:spChg chg="del mod topLvl">
          <ac:chgData name="Lorena Patricia Mora Hernandez" userId="0bca0f10-c886-4055-be5e-c492695e1c7f" providerId="ADAL" clId="{59ABB7C1-0E6D-437B-A501-DA16F0522DC3}" dt="2022-02-28T08:48:31.054" v="2628" actId="478"/>
          <ac:spMkLst>
            <pc:docMk/>
            <pc:sldMk cId="0" sldId="272"/>
            <ac:spMk id="11" creationId="{00000000-0000-0000-0000-000000000000}"/>
          </ac:spMkLst>
        </pc:spChg>
        <pc:spChg chg="del mod">
          <ac:chgData name="Lorena Patricia Mora Hernandez" userId="0bca0f10-c886-4055-be5e-c492695e1c7f" providerId="ADAL" clId="{59ABB7C1-0E6D-437B-A501-DA16F0522DC3}" dt="2022-02-28T08:48:27.685" v="2625" actId="478"/>
          <ac:spMkLst>
            <pc:docMk/>
            <pc:sldMk cId="0" sldId="272"/>
            <ac:spMk id="12" creationId="{00000000-0000-0000-0000-000000000000}"/>
          </ac:spMkLst>
        </pc:spChg>
        <pc:spChg chg="mod">
          <ac:chgData name="Lorena Patricia Mora Hernandez" userId="0bca0f10-c886-4055-be5e-c492695e1c7f" providerId="ADAL" clId="{59ABB7C1-0E6D-437B-A501-DA16F0522DC3}" dt="2022-02-28T08:45:37.016" v="2486" actId="1076"/>
          <ac:spMkLst>
            <pc:docMk/>
            <pc:sldMk cId="0" sldId="272"/>
            <ac:spMk id="13" creationId="{00000000-0000-0000-0000-000000000000}"/>
          </ac:spMkLst>
        </pc:spChg>
        <pc:spChg chg="add del mod topLvl">
          <ac:chgData name="Lorena Patricia Mora Hernandez" userId="0bca0f10-c886-4055-be5e-c492695e1c7f" providerId="ADAL" clId="{59ABB7C1-0E6D-437B-A501-DA16F0522DC3}" dt="2022-02-28T08:51:04.006" v="2674" actId="1076"/>
          <ac:spMkLst>
            <pc:docMk/>
            <pc:sldMk cId="0" sldId="272"/>
            <ac:spMk id="15" creationId="{00000000-0000-0000-0000-000000000000}"/>
          </ac:spMkLst>
        </pc:spChg>
        <pc:spChg chg="del mod topLvl">
          <ac:chgData name="Lorena Patricia Mora Hernandez" userId="0bca0f10-c886-4055-be5e-c492695e1c7f" providerId="ADAL" clId="{59ABB7C1-0E6D-437B-A501-DA16F0522DC3}" dt="2022-02-28T08:50:50.118" v="2669" actId="478"/>
          <ac:spMkLst>
            <pc:docMk/>
            <pc:sldMk cId="0" sldId="272"/>
            <ac:spMk id="17" creationId="{00000000-0000-0000-0000-000000000000}"/>
          </ac:spMkLst>
        </pc:spChg>
        <pc:spChg chg="del mod topLvl">
          <ac:chgData name="Lorena Patricia Mora Hernandez" userId="0bca0f10-c886-4055-be5e-c492695e1c7f" providerId="ADAL" clId="{59ABB7C1-0E6D-437B-A501-DA16F0522DC3}" dt="2022-02-28T08:47:25.460" v="2594" actId="478"/>
          <ac:spMkLst>
            <pc:docMk/>
            <pc:sldMk cId="0" sldId="272"/>
            <ac:spMk id="18" creationId="{00000000-0000-0000-0000-000000000000}"/>
          </ac:spMkLst>
        </pc:spChg>
        <pc:spChg chg="del mod topLvl">
          <ac:chgData name="Lorena Patricia Mora Hernandez" userId="0bca0f10-c886-4055-be5e-c492695e1c7f" providerId="ADAL" clId="{59ABB7C1-0E6D-437B-A501-DA16F0522DC3}" dt="2022-02-28T08:50:53.037" v="2671" actId="478"/>
          <ac:spMkLst>
            <pc:docMk/>
            <pc:sldMk cId="0" sldId="272"/>
            <ac:spMk id="19" creationId="{00000000-0000-0000-0000-000000000000}"/>
          </ac:spMkLst>
        </pc:spChg>
        <pc:spChg chg="del mod topLvl">
          <ac:chgData name="Lorena Patricia Mora Hernandez" userId="0bca0f10-c886-4055-be5e-c492695e1c7f" providerId="ADAL" clId="{59ABB7C1-0E6D-437B-A501-DA16F0522DC3}" dt="2022-02-28T08:47:23.548" v="2593" actId="478"/>
          <ac:spMkLst>
            <pc:docMk/>
            <pc:sldMk cId="0" sldId="272"/>
            <ac:spMk id="21" creationId="{00000000-0000-0000-0000-000000000000}"/>
          </ac:spMkLst>
        </pc:spChg>
        <pc:spChg chg="del mod topLvl">
          <ac:chgData name="Lorena Patricia Mora Hernandez" userId="0bca0f10-c886-4055-be5e-c492695e1c7f" providerId="ADAL" clId="{59ABB7C1-0E6D-437B-A501-DA16F0522DC3}" dt="2022-02-28T08:51:12.095" v="2675" actId="478"/>
          <ac:spMkLst>
            <pc:docMk/>
            <pc:sldMk cId="0" sldId="272"/>
            <ac:spMk id="22" creationId="{00000000-0000-0000-0000-000000000000}"/>
          </ac:spMkLst>
        </pc:spChg>
        <pc:spChg chg="del mod topLvl">
          <ac:chgData name="Lorena Patricia Mora Hernandez" userId="0bca0f10-c886-4055-be5e-c492695e1c7f" providerId="ADAL" clId="{59ABB7C1-0E6D-437B-A501-DA16F0522DC3}" dt="2022-02-28T08:50:58.647" v="2672" actId="478"/>
          <ac:spMkLst>
            <pc:docMk/>
            <pc:sldMk cId="0" sldId="272"/>
            <ac:spMk id="23" creationId="{00000000-0000-0000-0000-000000000000}"/>
          </ac:spMkLst>
        </pc:spChg>
        <pc:spChg chg="mod topLvl">
          <ac:chgData name="Lorena Patricia Mora Hernandez" userId="0bca0f10-c886-4055-be5e-c492695e1c7f" providerId="ADAL" clId="{59ABB7C1-0E6D-437B-A501-DA16F0522DC3}" dt="2022-02-28T08:47:31.267" v="2597" actId="20577"/>
          <ac:spMkLst>
            <pc:docMk/>
            <pc:sldMk cId="0" sldId="272"/>
            <ac:spMk id="25" creationId="{00000000-0000-0000-0000-000000000000}"/>
          </ac:spMkLst>
        </pc:spChg>
        <pc:spChg chg="del mod topLvl">
          <ac:chgData name="Lorena Patricia Mora Hernandez" userId="0bca0f10-c886-4055-be5e-c492695e1c7f" providerId="ADAL" clId="{59ABB7C1-0E6D-437B-A501-DA16F0522DC3}" dt="2022-02-28T08:50:48.513" v="2668" actId="478"/>
          <ac:spMkLst>
            <pc:docMk/>
            <pc:sldMk cId="0" sldId="272"/>
            <ac:spMk id="27" creationId="{00000000-0000-0000-0000-000000000000}"/>
          </ac:spMkLst>
        </pc:spChg>
        <pc:spChg chg="del mod topLvl">
          <ac:chgData name="Lorena Patricia Mora Hernandez" userId="0bca0f10-c886-4055-be5e-c492695e1c7f" providerId="ADAL" clId="{59ABB7C1-0E6D-437B-A501-DA16F0522DC3}" dt="2022-02-28T08:47:32.772" v="2598" actId="478"/>
          <ac:spMkLst>
            <pc:docMk/>
            <pc:sldMk cId="0" sldId="272"/>
            <ac:spMk id="28" creationId="{00000000-0000-0000-0000-000000000000}"/>
          </ac:spMkLst>
        </pc:spChg>
        <pc:spChg chg="del mod topLvl">
          <ac:chgData name="Lorena Patricia Mora Hernandez" userId="0bca0f10-c886-4055-be5e-c492695e1c7f" providerId="ADAL" clId="{59ABB7C1-0E6D-437B-A501-DA16F0522DC3}" dt="2022-02-28T08:50:45.939" v="2667" actId="478"/>
          <ac:spMkLst>
            <pc:docMk/>
            <pc:sldMk cId="0" sldId="272"/>
            <ac:spMk id="29" creationId="{00000000-0000-0000-0000-000000000000}"/>
          </ac:spMkLst>
        </pc:spChg>
        <pc:spChg chg="del mod topLvl">
          <ac:chgData name="Lorena Patricia Mora Hernandez" userId="0bca0f10-c886-4055-be5e-c492695e1c7f" providerId="ADAL" clId="{59ABB7C1-0E6D-437B-A501-DA16F0522DC3}" dt="2022-02-28T08:47:29.391" v="2596" actId="478"/>
          <ac:spMkLst>
            <pc:docMk/>
            <pc:sldMk cId="0" sldId="272"/>
            <ac:spMk id="31" creationId="{00000000-0000-0000-0000-000000000000}"/>
          </ac:spMkLst>
        </pc:spChg>
        <pc:spChg chg="del mod topLvl">
          <ac:chgData name="Lorena Patricia Mora Hernandez" userId="0bca0f10-c886-4055-be5e-c492695e1c7f" providerId="ADAL" clId="{59ABB7C1-0E6D-437B-A501-DA16F0522DC3}" dt="2022-02-28T08:50:39.612" v="2666" actId="478"/>
          <ac:spMkLst>
            <pc:docMk/>
            <pc:sldMk cId="0" sldId="272"/>
            <ac:spMk id="32" creationId="{00000000-0000-0000-0000-000000000000}"/>
          </ac:spMkLst>
        </pc:spChg>
        <pc:spChg chg="del mod topLvl">
          <ac:chgData name="Lorena Patricia Mora Hernandez" userId="0bca0f10-c886-4055-be5e-c492695e1c7f" providerId="ADAL" clId="{59ABB7C1-0E6D-437B-A501-DA16F0522DC3}" dt="2022-02-28T08:50:38.093" v="2665" actId="478"/>
          <ac:spMkLst>
            <pc:docMk/>
            <pc:sldMk cId="0" sldId="272"/>
            <ac:spMk id="33" creationId="{00000000-0000-0000-0000-000000000000}"/>
          </ac:spMkLst>
        </pc:spChg>
        <pc:spChg chg="del mod">
          <ac:chgData name="Lorena Patricia Mora Hernandez" userId="0bca0f10-c886-4055-be5e-c492695e1c7f" providerId="ADAL" clId="{59ABB7C1-0E6D-437B-A501-DA16F0522DC3}" dt="2022-02-28T08:50:34.757" v="2662" actId="478"/>
          <ac:spMkLst>
            <pc:docMk/>
            <pc:sldMk cId="0" sldId="272"/>
            <ac:spMk id="34" creationId="{00000000-0000-0000-0000-000000000000}"/>
          </ac:spMkLst>
        </pc:spChg>
        <pc:spChg chg="mod topLvl">
          <ac:chgData name="Lorena Patricia Mora Hernandez" userId="0bca0f10-c886-4055-be5e-c492695e1c7f" providerId="ADAL" clId="{59ABB7C1-0E6D-437B-A501-DA16F0522DC3}" dt="2022-02-28T08:47:11.145" v="2587" actId="165"/>
          <ac:spMkLst>
            <pc:docMk/>
            <pc:sldMk cId="0" sldId="272"/>
            <ac:spMk id="36" creationId="{00000000-0000-0000-0000-000000000000}"/>
          </ac:spMkLst>
        </pc:spChg>
        <pc:spChg chg="del mod topLvl">
          <ac:chgData name="Lorena Patricia Mora Hernandez" userId="0bca0f10-c886-4055-be5e-c492695e1c7f" providerId="ADAL" clId="{59ABB7C1-0E6D-437B-A501-DA16F0522DC3}" dt="2022-02-28T08:50:30.365" v="2660" actId="478"/>
          <ac:spMkLst>
            <pc:docMk/>
            <pc:sldMk cId="0" sldId="272"/>
            <ac:spMk id="38" creationId="{00000000-0000-0000-0000-000000000000}"/>
          </ac:spMkLst>
        </pc:spChg>
        <pc:spChg chg="del mod topLvl">
          <ac:chgData name="Lorena Patricia Mora Hernandez" userId="0bca0f10-c886-4055-be5e-c492695e1c7f" providerId="ADAL" clId="{59ABB7C1-0E6D-437B-A501-DA16F0522DC3}" dt="2022-02-28T08:47:36.475" v="2600" actId="478"/>
          <ac:spMkLst>
            <pc:docMk/>
            <pc:sldMk cId="0" sldId="272"/>
            <ac:spMk id="39" creationId="{00000000-0000-0000-0000-000000000000}"/>
          </ac:spMkLst>
        </pc:spChg>
        <pc:spChg chg="del mod topLvl">
          <ac:chgData name="Lorena Patricia Mora Hernandez" userId="0bca0f10-c886-4055-be5e-c492695e1c7f" providerId="ADAL" clId="{59ABB7C1-0E6D-437B-A501-DA16F0522DC3}" dt="2022-02-28T08:50:31.954" v="2661" actId="478"/>
          <ac:spMkLst>
            <pc:docMk/>
            <pc:sldMk cId="0" sldId="272"/>
            <ac:spMk id="40" creationId="{00000000-0000-0000-0000-000000000000}"/>
          </ac:spMkLst>
        </pc:spChg>
        <pc:spChg chg="del mod">
          <ac:chgData name="Lorena Patricia Mora Hernandez" userId="0bca0f10-c886-4055-be5e-c492695e1c7f" providerId="ADAL" clId="{59ABB7C1-0E6D-437B-A501-DA16F0522DC3}" dt="2022-02-28T08:48:14.797" v="2617" actId="478"/>
          <ac:spMkLst>
            <pc:docMk/>
            <pc:sldMk cId="0" sldId="272"/>
            <ac:spMk id="41" creationId="{00000000-0000-0000-0000-000000000000}"/>
          </ac:spMkLst>
        </pc:spChg>
        <pc:spChg chg="del">
          <ac:chgData name="Lorena Patricia Mora Hernandez" userId="0bca0f10-c886-4055-be5e-c492695e1c7f" providerId="ADAL" clId="{59ABB7C1-0E6D-437B-A501-DA16F0522DC3}" dt="2022-02-28T08:43:57.283" v="2286" actId="478"/>
          <ac:spMkLst>
            <pc:docMk/>
            <pc:sldMk cId="0" sldId="272"/>
            <ac:spMk id="44" creationId="{00000000-0000-0000-0000-000000000000}"/>
          </ac:spMkLst>
        </pc:spChg>
        <pc:spChg chg="del">
          <ac:chgData name="Lorena Patricia Mora Hernandez" userId="0bca0f10-c886-4055-be5e-c492695e1c7f" providerId="ADAL" clId="{59ABB7C1-0E6D-437B-A501-DA16F0522DC3}" dt="2022-02-28T08:43:57.283" v="2286" actId="478"/>
          <ac:spMkLst>
            <pc:docMk/>
            <pc:sldMk cId="0" sldId="272"/>
            <ac:spMk id="49" creationId="{00000000-0000-0000-0000-000000000000}"/>
          </ac:spMkLst>
        </pc:spChg>
        <pc:spChg chg="del mod topLvl">
          <ac:chgData name="Lorena Patricia Mora Hernandez" userId="0bca0f10-c886-4055-be5e-c492695e1c7f" providerId="ADAL" clId="{59ABB7C1-0E6D-437B-A501-DA16F0522DC3}" dt="2022-02-28T08:47:34.795" v="2599" actId="478"/>
          <ac:spMkLst>
            <pc:docMk/>
            <pc:sldMk cId="0" sldId="272"/>
            <ac:spMk id="76" creationId="{00000000-0000-0000-0000-000000000000}"/>
          </ac:spMkLst>
        </pc:spChg>
        <pc:spChg chg="del mod topLvl">
          <ac:chgData name="Lorena Patricia Mora Hernandez" userId="0bca0f10-c886-4055-be5e-c492695e1c7f" providerId="ADAL" clId="{59ABB7C1-0E6D-437B-A501-DA16F0522DC3}" dt="2022-02-28T08:50:28.540" v="2659" actId="478"/>
          <ac:spMkLst>
            <pc:docMk/>
            <pc:sldMk cId="0" sldId="272"/>
            <ac:spMk id="77" creationId="{00000000-0000-0000-0000-000000000000}"/>
          </ac:spMkLst>
        </pc:spChg>
        <pc:spChg chg="del mod topLvl">
          <ac:chgData name="Lorena Patricia Mora Hernandez" userId="0bca0f10-c886-4055-be5e-c492695e1c7f" providerId="ADAL" clId="{59ABB7C1-0E6D-437B-A501-DA16F0522DC3}" dt="2022-02-28T08:50:27.145" v="2658" actId="478"/>
          <ac:spMkLst>
            <pc:docMk/>
            <pc:sldMk cId="0" sldId="272"/>
            <ac:spMk id="78" creationId="{00000000-0000-0000-0000-000000000000}"/>
          </ac:spMkLst>
        </pc:spChg>
        <pc:spChg chg="del mod">
          <ac:chgData name="Lorena Patricia Mora Hernandez" userId="0bca0f10-c886-4055-be5e-c492695e1c7f" providerId="ADAL" clId="{59ABB7C1-0E6D-437B-A501-DA16F0522DC3}" dt="2022-02-28T08:48:38.066" v="2631" actId="478"/>
          <ac:spMkLst>
            <pc:docMk/>
            <pc:sldMk cId="0" sldId="272"/>
            <ac:spMk id="79" creationId="{00000000-0000-0000-0000-000000000000}"/>
          </ac:spMkLst>
        </pc:spChg>
        <pc:spChg chg="mod">
          <ac:chgData name="Lorena Patricia Mora Hernandez" userId="0bca0f10-c886-4055-be5e-c492695e1c7f" providerId="ADAL" clId="{59ABB7C1-0E6D-437B-A501-DA16F0522DC3}" dt="2022-02-28T08:49:04.341" v="2637" actId="1076"/>
          <ac:spMkLst>
            <pc:docMk/>
            <pc:sldMk cId="0" sldId="272"/>
            <ac:spMk id="80" creationId="{00000000-0000-0000-0000-000000000000}"/>
          </ac:spMkLst>
        </pc:spChg>
        <pc:spChg chg="mod">
          <ac:chgData name="Lorena Patricia Mora Hernandez" userId="0bca0f10-c886-4055-be5e-c492695e1c7f" providerId="ADAL" clId="{59ABB7C1-0E6D-437B-A501-DA16F0522DC3}" dt="2022-02-28T08:50:15.214" v="2655" actId="1036"/>
          <ac:spMkLst>
            <pc:docMk/>
            <pc:sldMk cId="0" sldId="272"/>
            <ac:spMk id="81"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89"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90"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91"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92" creationId="{00000000-0000-0000-0000-000000000000}"/>
          </ac:spMkLst>
        </pc:spChg>
        <pc:spChg chg="mod">
          <ac:chgData name="Lorena Patricia Mora Hernandez" userId="0bca0f10-c886-4055-be5e-c492695e1c7f" providerId="ADAL" clId="{59ABB7C1-0E6D-437B-A501-DA16F0522DC3}" dt="2022-02-28T08:52:04.372" v="2687" actId="1076"/>
          <ac:spMkLst>
            <pc:docMk/>
            <pc:sldMk cId="0" sldId="272"/>
            <ac:spMk id="93" creationId="{00000000-0000-0000-0000-000000000000}"/>
          </ac:spMkLst>
        </pc:spChg>
        <pc:spChg chg="del mod">
          <ac:chgData name="Lorena Patricia Mora Hernandez" userId="0bca0f10-c886-4055-be5e-c492695e1c7f" providerId="ADAL" clId="{59ABB7C1-0E6D-437B-A501-DA16F0522DC3}" dt="2022-02-28T08:48:26.581" v="2624" actId="478"/>
          <ac:spMkLst>
            <pc:docMk/>
            <pc:sldMk cId="0" sldId="272"/>
            <ac:spMk id="94"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95" creationId="{00000000-0000-0000-0000-000000000000}"/>
          </ac:spMkLst>
        </pc:spChg>
        <pc:spChg chg="del mod">
          <ac:chgData name="Lorena Patricia Mora Hernandez" userId="0bca0f10-c886-4055-be5e-c492695e1c7f" providerId="ADAL" clId="{59ABB7C1-0E6D-437B-A501-DA16F0522DC3}" dt="2022-02-28T08:46:30.537" v="2533" actId="478"/>
          <ac:spMkLst>
            <pc:docMk/>
            <pc:sldMk cId="0" sldId="272"/>
            <ac:spMk id="96"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97"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98" creationId="{00000000-0000-0000-0000-000000000000}"/>
          </ac:spMkLst>
        </pc:spChg>
        <pc:spChg chg="del mod">
          <ac:chgData name="Lorena Patricia Mora Hernandez" userId="0bca0f10-c886-4055-be5e-c492695e1c7f" providerId="ADAL" clId="{59ABB7C1-0E6D-437B-A501-DA16F0522DC3}" dt="2022-02-28T08:48:08.604" v="2614" actId="478"/>
          <ac:spMkLst>
            <pc:docMk/>
            <pc:sldMk cId="0" sldId="272"/>
            <ac:spMk id="99" creationId="{00000000-0000-0000-0000-000000000000}"/>
          </ac:spMkLst>
        </pc:spChg>
        <pc:spChg chg="del mod">
          <ac:chgData name="Lorena Patricia Mora Hernandez" userId="0bca0f10-c886-4055-be5e-c492695e1c7f" providerId="ADAL" clId="{59ABB7C1-0E6D-437B-A501-DA16F0522DC3}" dt="2022-02-28T08:48:10.316" v="2615" actId="478"/>
          <ac:spMkLst>
            <pc:docMk/>
            <pc:sldMk cId="0" sldId="272"/>
            <ac:spMk id="100" creationId="{00000000-0000-0000-0000-000000000000}"/>
          </ac:spMkLst>
        </pc:spChg>
        <pc:spChg chg="del mod">
          <ac:chgData name="Lorena Patricia Mora Hernandez" userId="0bca0f10-c886-4055-be5e-c492695e1c7f" providerId="ADAL" clId="{59ABB7C1-0E6D-437B-A501-DA16F0522DC3}" dt="2022-02-28T08:48:03.948" v="2612" actId="478"/>
          <ac:spMkLst>
            <pc:docMk/>
            <pc:sldMk cId="0" sldId="272"/>
            <ac:spMk id="101" creationId="{00000000-0000-0000-0000-000000000000}"/>
          </ac:spMkLst>
        </pc:spChg>
        <pc:spChg chg="del mod">
          <ac:chgData name="Lorena Patricia Mora Hernandez" userId="0bca0f10-c886-4055-be5e-c492695e1c7f" providerId="ADAL" clId="{59ABB7C1-0E6D-437B-A501-DA16F0522DC3}" dt="2022-02-28T08:48:12.397" v="2616" actId="478"/>
          <ac:spMkLst>
            <pc:docMk/>
            <pc:sldMk cId="0" sldId="272"/>
            <ac:spMk id="102"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3"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4"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5" creationId="{00000000-0000-0000-0000-000000000000}"/>
          </ac:spMkLst>
        </pc:spChg>
        <pc:spChg chg="mod">
          <ac:chgData name="Lorena Patricia Mora Hernandez" userId="0bca0f10-c886-4055-be5e-c492695e1c7f" providerId="ADAL" clId="{59ABB7C1-0E6D-437B-A501-DA16F0522DC3}" dt="2022-02-28T08:54:09.606" v="2714" actId="790"/>
          <ac:spMkLst>
            <pc:docMk/>
            <pc:sldMk cId="0" sldId="272"/>
            <ac:spMk id="106" creationId="{00000000-0000-0000-0000-000000000000}"/>
          </ac:spMkLst>
        </pc:spChg>
        <pc:spChg chg="del mod">
          <ac:chgData name="Lorena Patricia Mora Hernandez" userId="0bca0f10-c886-4055-be5e-c492695e1c7f" providerId="ADAL" clId="{59ABB7C1-0E6D-437B-A501-DA16F0522DC3}" dt="2022-02-28T08:48:28.804" v="2626" actId="478"/>
          <ac:spMkLst>
            <pc:docMk/>
            <pc:sldMk cId="0" sldId="272"/>
            <ac:spMk id="122" creationId="{00000000-0000-0000-0000-000000000000}"/>
          </ac:spMkLst>
        </pc:spChg>
        <pc:spChg chg="del mod">
          <ac:chgData name="Lorena Patricia Mora Hernandez" userId="0bca0f10-c886-4055-be5e-c492695e1c7f" providerId="ADAL" clId="{59ABB7C1-0E6D-437B-A501-DA16F0522DC3}" dt="2022-02-28T08:48:29.950" v="2627" actId="478"/>
          <ac:spMkLst>
            <pc:docMk/>
            <pc:sldMk cId="0" sldId="272"/>
            <ac:spMk id="123" creationId="{00000000-0000-0000-0000-000000000000}"/>
          </ac:spMkLst>
        </pc:spChg>
        <pc:spChg chg="del mod">
          <ac:chgData name="Lorena Patricia Mora Hernandez" userId="0bca0f10-c886-4055-be5e-c492695e1c7f" providerId="ADAL" clId="{59ABB7C1-0E6D-437B-A501-DA16F0522DC3}" dt="2022-02-28T08:50:35.833" v="2663" actId="478"/>
          <ac:spMkLst>
            <pc:docMk/>
            <pc:sldMk cId="0" sldId="272"/>
            <ac:spMk id="124" creationId="{00000000-0000-0000-0000-000000000000}"/>
          </ac:spMkLst>
        </pc:spChg>
        <pc:spChg chg="del mod">
          <ac:chgData name="Lorena Patricia Mora Hernandez" userId="0bca0f10-c886-4055-be5e-c492695e1c7f" providerId="ADAL" clId="{59ABB7C1-0E6D-437B-A501-DA16F0522DC3}" dt="2022-02-28T08:50:36.958" v="2664" actId="478"/>
          <ac:spMkLst>
            <pc:docMk/>
            <pc:sldMk cId="0" sldId="272"/>
            <ac:spMk id="125" creationId="{00000000-0000-0000-0000-000000000000}"/>
          </ac:spMkLst>
        </pc:spChg>
        <pc:spChg chg="del mod">
          <ac:chgData name="Lorena Patricia Mora Hernandez" userId="0bca0f10-c886-4055-be5e-c492695e1c7f" providerId="ADAL" clId="{59ABB7C1-0E6D-437B-A501-DA16F0522DC3}" dt="2022-02-28T08:48:16.490" v="2618" actId="478"/>
          <ac:spMkLst>
            <pc:docMk/>
            <pc:sldMk cId="0" sldId="272"/>
            <ac:spMk id="126" creationId="{00000000-0000-0000-0000-000000000000}"/>
          </ac:spMkLst>
        </pc:spChg>
        <pc:spChg chg="del mod">
          <ac:chgData name="Lorena Patricia Mora Hernandez" userId="0bca0f10-c886-4055-be5e-c492695e1c7f" providerId="ADAL" clId="{59ABB7C1-0E6D-437B-A501-DA16F0522DC3}" dt="2022-02-28T08:48:18.043" v="2619" actId="478"/>
          <ac:spMkLst>
            <pc:docMk/>
            <pc:sldMk cId="0" sldId="272"/>
            <ac:spMk id="127"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128" creationId="{00000000-0000-0000-0000-000000000000}"/>
          </ac:spMkLst>
        </pc:spChg>
        <pc:spChg chg="mod">
          <ac:chgData name="Lorena Patricia Mora Hernandez" userId="0bca0f10-c886-4055-be5e-c492695e1c7f" providerId="ADAL" clId="{59ABB7C1-0E6D-437B-A501-DA16F0522DC3}" dt="2022-02-28T08:54:03.130" v="2713" actId="790"/>
          <ac:spMkLst>
            <pc:docMk/>
            <pc:sldMk cId="0" sldId="272"/>
            <ac:spMk id="129"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0"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1"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2"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3"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4"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5"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6" creationId="{00000000-0000-0000-0000-000000000000}"/>
          </ac:spMkLst>
        </pc:spChg>
        <pc:spChg chg="del mod">
          <ac:chgData name="Lorena Patricia Mora Hernandez" userId="0bca0f10-c886-4055-be5e-c492695e1c7f" providerId="ADAL" clId="{59ABB7C1-0E6D-437B-A501-DA16F0522DC3}" dt="2022-02-28T08:45:00.940" v="2448" actId="478"/>
          <ac:spMkLst>
            <pc:docMk/>
            <pc:sldMk cId="0" sldId="272"/>
            <ac:spMk id="137" creationId="{00000000-0000-0000-0000-000000000000}"/>
          </ac:spMkLst>
        </pc:spChg>
        <pc:spChg chg="del mod">
          <ac:chgData name="Lorena Patricia Mora Hernandez" userId="0bca0f10-c886-4055-be5e-c492695e1c7f" providerId="ADAL" clId="{59ABB7C1-0E6D-437B-A501-DA16F0522DC3}" dt="2022-02-28T08:45:07.119" v="2449" actId="478"/>
          <ac:spMkLst>
            <pc:docMk/>
            <pc:sldMk cId="0" sldId="272"/>
            <ac:spMk id="138" creationId="{00000000-0000-0000-0000-000000000000}"/>
          </ac:spMkLst>
        </pc:spChg>
        <pc:spChg chg="add mod">
          <ac:chgData name="Lorena Patricia Mora Hernandez" userId="0bca0f10-c886-4055-be5e-c492695e1c7f" providerId="ADAL" clId="{59ABB7C1-0E6D-437B-A501-DA16F0522DC3}" dt="2022-02-28T08:45:57.564" v="2491" actId="1076"/>
          <ac:spMkLst>
            <pc:docMk/>
            <pc:sldMk cId="0" sldId="272"/>
            <ac:spMk id="139" creationId="{78133A7D-8F7B-426C-963D-39E8102D206F}"/>
          </ac:spMkLst>
        </pc:spChg>
        <pc:spChg chg="add mod">
          <ac:chgData name="Lorena Patricia Mora Hernandez" userId="0bca0f10-c886-4055-be5e-c492695e1c7f" providerId="ADAL" clId="{59ABB7C1-0E6D-437B-A501-DA16F0522DC3}" dt="2022-02-28T08:49:32.269" v="2643" actId="1076"/>
          <ac:spMkLst>
            <pc:docMk/>
            <pc:sldMk cId="0" sldId="272"/>
            <ac:spMk id="140" creationId="{3A9C1E7E-E5E6-4959-B75B-C9896EB408C6}"/>
          </ac:spMkLst>
        </pc:spChg>
        <pc:spChg chg="add mod">
          <ac:chgData name="Lorena Patricia Mora Hernandez" userId="0bca0f10-c886-4055-be5e-c492695e1c7f" providerId="ADAL" clId="{59ABB7C1-0E6D-437B-A501-DA16F0522DC3}" dt="2022-02-28T08:50:11.092" v="2653" actId="1036"/>
          <ac:spMkLst>
            <pc:docMk/>
            <pc:sldMk cId="0" sldId="272"/>
            <ac:spMk id="141" creationId="{E91A837F-DE7B-4E37-8C62-4FD903295623}"/>
          </ac:spMkLst>
        </pc:spChg>
        <pc:spChg chg="add mod">
          <ac:chgData name="Lorena Patricia Mora Hernandez" userId="0bca0f10-c886-4055-be5e-c492695e1c7f" providerId="ADAL" clId="{59ABB7C1-0E6D-437B-A501-DA16F0522DC3}" dt="2022-02-28T08:49:58.491" v="2649" actId="1076"/>
          <ac:spMkLst>
            <pc:docMk/>
            <pc:sldMk cId="0" sldId="272"/>
            <ac:spMk id="142" creationId="{2F93470E-AE86-4DBB-8ACC-3459BDA6E531}"/>
          </ac:spMkLst>
        </pc:spChg>
        <pc:spChg chg="add mod">
          <ac:chgData name="Lorena Patricia Mora Hernandez" userId="0bca0f10-c886-4055-be5e-c492695e1c7f" providerId="ADAL" clId="{59ABB7C1-0E6D-437B-A501-DA16F0522DC3}" dt="2022-02-28T08:50:02.717" v="2651" actId="1076"/>
          <ac:spMkLst>
            <pc:docMk/>
            <pc:sldMk cId="0" sldId="272"/>
            <ac:spMk id="143" creationId="{479D5930-8B5E-4A20-A9AE-0F137AF61B8A}"/>
          </ac:spMkLst>
        </pc:spChg>
        <pc:spChg chg="add mod">
          <ac:chgData name="Lorena Patricia Mora Hernandez" userId="0bca0f10-c886-4055-be5e-c492695e1c7f" providerId="ADAL" clId="{59ABB7C1-0E6D-437B-A501-DA16F0522DC3}" dt="2022-02-28T08:51:34.220" v="2678" actId="1076"/>
          <ac:spMkLst>
            <pc:docMk/>
            <pc:sldMk cId="0" sldId="272"/>
            <ac:spMk id="144" creationId="{75187A99-4191-4BCF-B9CC-45ABE389FF50}"/>
          </ac:spMkLst>
        </pc:spChg>
        <pc:spChg chg="add mod">
          <ac:chgData name="Lorena Patricia Mora Hernandez" userId="0bca0f10-c886-4055-be5e-c492695e1c7f" providerId="ADAL" clId="{59ABB7C1-0E6D-437B-A501-DA16F0522DC3}" dt="2022-02-28T08:51:34.220" v="2678" actId="1076"/>
          <ac:spMkLst>
            <pc:docMk/>
            <pc:sldMk cId="0" sldId="272"/>
            <ac:spMk id="145" creationId="{890CCFCA-D479-4995-BB81-BD35F56BCDBD}"/>
          </ac:spMkLst>
        </pc:spChg>
        <pc:spChg chg="add mod">
          <ac:chgData name="Lorena Patricia Mora Hernandez" userId="0bca0f10-c886-4055-be5e-c492695e1c7f" providerId="ADAL" clId="{59ABB7C1-0E6D-437B-A501-DA16F0522DC3}" dt="2022-02-28T08:51:34.220" v="2678" actId="1076"/>
          <ac:spMkLst>
            <pc:docMk/>
            <pc:sldMk cId="0" sldId="272"/>
            <ac:spMk id="146" creationId="{44F4F145-C823-4549-B7CB-3C127939FDFC}"/>
          </ac:spMkLst>
        </pc:spChg>
        <pc:spChg chg="add mod">
          <ac:chgData name="Lorena Patricia Mora Hernandez" userId="0bca0f10-c886-4055-be5e-c492695e1c7f" providerId="ADAL" clId="{59ABB7C1-0E6D-437B-A501-DA16F0522DC3}" dt="2022-02-28T08:51:34.220" v="2678" actId="1076"/>
          <ac:spMkLst>
            <pc:docMk/>
            <pc:sldMk cId="0" sldId="272"/>
            <ac:spMk id="147" creationId="{D6DF4D56-39AE-44BE-9C66-68837903D31E}"/>
          </ac:spMkLst>
        </pc:spChg>
        <pc:spChg chg="add mod">
          <ac:chgData name="Lorena Patricia Mora Hernandez" userId="0bca0f10-c886-4055-be5e-c492695e1c7f" providerId="ADAL" clId="{59ABB7C1-0E6D-437B-A501-DA16F0522DC3}" dt="2022-02-28T08:51:34.220" v="2678" actId="1076"/>
          <ac:spMkLst>
            <pc:docMk/>
            <pc:sldMk cId="0" sldId="272"/>
            <ac:spMk id="148" creationId="{0B12A5EB-EE66-4C2A-B065-AFD23FCA59A5}"/>
          </ac:spMkLst>
        </pc:spChg>
        <pc:spChg chg="add mod">
          <ac:chgData name="Lorena Patricia Mora Hernandez" userId="0bca0f10-c886-4055-be5e-c492695e1c7f" providerId="ADAL" clId="{59ABB7C1-0E6D-437B-A501-DA16F0522DC3}" dt="2022-02-28T08:51:39.468" v="2680" actId="1076"/>
          <ac:spMkLst>
            <pc:docMk/>
            <pc:sldMk cId="0" sldId="272"/>
            <ac:spMk id="149" creationId="{3D707EDA-6C75-4074-8225-38819D513B5D}"/>
          </ac:spMkLst>
        </pc:spChg>
        <pc:spChg chg="add mod">
          <ac:chgData name="Lorena Patricia Mora Hernandez" userId="0bca0f10-c886-4055-be5e-c492695e1c7f" providerId="ADAL" clId="{59ABB7C1-0E6D-437B-A501-DA16F0522DC3}" dt="2022-02-28T08:51:39.468" v="2680" actId="1076"/>
          <ac:spMkLst>
            <pc:docMk/>
            <pc:sldMk cId="0" sldId="272"/>
            <ac:spMk id="150" creationId="{EFF4D227-7BF6-4758-AC6F-904BCA897436}"/>
          </ac:spMkLst>
        </pc:spChg>
        <pc:spChg chg="add mod">
          <ac:chgData name="Lorena Patricia Mora Hernandez" userId="0bca0f10-c886-4055-be5e-c492695e1c7f" providerId="ADAL" clId="{59ABB7C1-0E6D-437B-A501-DA16F0522DC3}" dt="2022-02-28T08:51:39.468" v="2680" actId="1076"/>
          <ac:spMkLst>
            <pc:docMk/>
            <pc:sldMk cId="0" sldId="272"/>
            <ac:spMk id="151" creationId="{6C200C8D-0032-440D-AE6D-201104E16BC1}"/>
          </ac:spMkLst>
        </pc:spChg>
        <pc:spChg chg="add mod">
          <ac:chgData name="Lorena Patricia Mora Hernandez" userId="0bca0f10-c886-4055-be5e-c492695e1c7f" providerId="ADAL" clId="{59ABB7C1-0E6D-437B-A501-DA16F0522DC3}" dt="2022-02-28T08:51:39.468" v="2680" actId="1076"/>
          <ac:spMkLst>
            <pc:docMk/>
            <pc:sldMk cId="0" sldId="272"/>
            <ac:spMk id="152" creationId="{78EC4066-FF7C-4C34-96F2-4D1197318958}"/>
          </ac:spMkLst>
        </pc:spChg>
        <pc:spChg chg="add mod">
          <ac:chgData name="Lorena Patricia Mora Hernandez" userId="0bca0f10-c886-4055-be5e-c492695e1c7f" providerId="ADAL" clId="{59ABB7C1-0E6D-437B-A501-DA16F0522DC3}" dt="2022-02-28T08:51:39.468" v="2680" actId="1076"/>
          <ac:spMkLst>
            <pc:docMk/>
            <pc:sldMk cId="0" sldId="272"/>
            <ac:spMk id="153" creationId="{3AC4045E-38E2-4FE2-AF0A-D07D9A6205DC}"/>
          </ac:spMkLst>
        </pc:spChg>
        <pc:spChg chg="add mod">
          <ac:chgData name="Lorena Patricia Mora Hernandez" userId="0bca0f10-c886-4055-be5e-c492695e1c7f" providerId="ADAL" clId="{59ABB7C1-0E6D-437B-A501-DA16F0522DC3}" dt="2022-02-28T08:51:45.619" v="2682" actId="1076"/>
          <ac:spMkLst>
            <pc:docMk/>
            <pc:sldMk cId="0" sldId="272"/>
            <ac:spMk id="154" creationId="{70469C6C-6C2D-40E3-8AA3-02E10BC44E05}"/>
          </ac:spMkLst>
        </pc:spChg>
        <pc:spChg chg="add mod">
          <ac:chgData name="Lorena Patricia Mora Hernandez" userId="0bca0f10-c886-4055-be5e-c492695e1c7f" providerId="ADAL" clId="{59ABB7C1-0E6D-437B-A501-DA16F0522DC3}" dt="2022-02-28T08:51:45.619" v="2682" actId="1076"/>
          <ac:spMkLst>
            <pc:docMk/>
            <pc:sldMk cId="0" sldId="272"/>
            <ac:spMk id="155" creationId="{6EDC5B13-E184-4B9D-829E-198C6BB10FDE}"/>
          </ac:spMkLst>
        </pc:spChg>
        <pc:spChg chg="add mod">
          <ac:chgData name="Lorena Patricia Mora Hernandez" userId="0bca0f10-c886-4055-be5e-c492695e1c7f" providerId="ADAL" clId="{59ABB7C1-0E6D-437B-A501-DA16F0522DC3}" dt="2022-02-28T08:51:45.619" v="2682" actId="1076"/>
          <ac:spMkLst>
            <pc:docMk/>
            <pc:sldMk cId="0" sldId="272"/>
            <ac:spMk id="156" creationId="{37B4D9BB-6627-43AE-ABB7-E63081FFF29C}"/>
          </ac:spMkLst>
        </pc:spChg>
        <pc:spChg chg="add mod">
          <ac:chgData name="Lorena Patricia Mora Hernandez" userId="0bca0f10-c886-4055-be5e-c492695e1c7f" providerId="ADAL" clId="{59ABB7C1-0E6D-437B-A501-DA16F0522DC3}" dt="2022-02-28T08:51:45.619" v="2682" actId="1076"/>
          <ac:spMkLst>
            <pc:docMk/>
            <pc:sldMk cId="0" sldId="272"/>
            <ac:spMk id="157" creationId="{AFFC6224-210D-4392-95ED-A5D26C60C67A}"/>
          </ac:spMkLst>
        </pc:spChg>
        <pc:spChg chg="add mod">
          <ac:chgData name="Lorena Patricia Mora Hernandez" userId="0bca0f10-c886-4055-be5e-c492695e1c7f" providerId="ADAL" clId="{59ABB7C1-0E6D-437B-A501-DA16F0522DC3}" dt="2022-02-28T08:51:45.619" v="2682" actId="1076"/>
          <ac:spMkLst>
            <pc:docMk/>
            <pc:sldMk cId="0" sldId="272"/>
            <ac:spMk id="158" creationId="{05B4C19F-BF9C-4DC6-8969-3F632A3AF008}"/>
          </ac:spMkLst>
        </pc:spChg>
        <pc:spChg chg="add mod">
          <ac:chgData name="Lorena Patricia Mora Hernandez" userId="0bca0f10-c886-4055-be5e-c492695e1c7f" providerId="ADAL" clId="{59ABB7C1-0E6D-437B-A501-DA16F0522DC3}" dt="2022-02-28T08:52:10.257" v="2691" actId="20577"/>
          <ac:spMkLst>
            <pc:docMk/>
            <pc:sldMk cId="0" sldId="272"/>
            <ac:spMk id="159" creationId="{26CE7696-A4F0-45CF-9420-380E5AF59BA1}"/>
          </ac:spMkLst>
        </pc:spChg>
        <pc:spChg chg="add mod">
          <ac:chgData name="Lorena Patricia Mora Hernandez" userId="0bca0f10-c886-4055-be5e-c492695e1c7f" providerId="ADAL" clId="{59ABB7C1-0E6D-437B-A501-DA16F0522DC3}" dt="2022-02-28T08:52:18.035" v="2695" actId="20577"/>
          <ac:spMkLst>
            <pc:docMk/>
            <pc:sldMk cId="0" sldId="272"/>
            <ac:spMk id="160" creationId="{F3F9ED43-A21A-48C4-8FD3-26542437330B}"/>
          </ac:spMkLst>
        </pc:spChg>
        <pc:spChg chg="add mod">
          <ac:chgData name="Lorena Patricia Mora Hernandez" userId="0bca0f10-c886-4055-be5e-c492695e1c7f" providerId="ADAL" clId="{59ABB7C1-0E6D-437B-A501-DA16F0522DC3}" dt="2022-02-28T08:52:36.315" v="2704" actId="1076"/>
          <ac:spMkLst>
            <pc:docMk/>
            <pc:sldMk cId="0" sldId="272"/>
            <ac:spMk id="161" creationId="{D3762B22-4AAD-41C6-AE45-40B168FA5F8A}"/>
          </ac:spMkLst>
        </pc:spChg>
        <pc:grpChg chg="del mod">
          <ac:chgData name="Lorena Patricia Mora Hernandez" userId="0bca0f10-c886-4055-be5e-c492695e1c7f" providerId="ADAL" clId="{59ABB7C1-0E6D-437B-A501-DA16F0522DC3}" dt="2022-02-28T08:47:11.145" v="2587" actId="165"/>
          <ac:grpSpMkLst>
            <pc:docMk/>
            <pc:sldMk cId="0" sldId="272"/>
            <ac:grpSpMk id="2"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4"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8"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14"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16"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20"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24"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26"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30"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35"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3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42"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4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52"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54"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61"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63" creationId="{00000000-0000-0000-0000-000000000000}"/>
          </ac:grpSpMkLst>
        </pc:grpChg>
        <pc:grpChg chg="del">
          <ac:chgData name="Lorena Patricia Mora Hernandez" userId="0bca0f10-c886-4055-be5e-c492695e1c7f" providerId="ADAL" clId="{59ABB7C1-0E6D-437B-A501-DA16F0522DC3}" dt="2022-02-28T08:44:03.153" v="2287" actId="478"/>
          <ac:grpSpMkLst>
            <pc:docMk/>
            <pc:sldMk cId="0" sldId="272"/>
            <ac:grpSpMk id="68" creationId="{00000000-0000-0000-0000-000000000000}"/>
          </ac:grpSpMkLst>
        </pc:grpChg>
        <pc:grpChg chg="del">
          <ac:chgData name="Lorena Patricia Mora Hernandez" userId="0bca0f10-c886-4055-be5e-c492695e1c7f" providerId="ADAL" clId="{59ABB7C1-0E6D-437B-A501-DA16F0522DC3}" dt="2022-02-28T08:44:03.153" v="2287" actId="478"/>
          <ac:grpSpMkLst>
            <pc:docMk/>
            <pc:sldMk cId="0" sldId="272"/>
            <ac:grpSpMk id="70" creationId="{00000000-0000-0000-0000-000000000000}"/>
          </ac:grpSpMkLst>
        </pc:grpChg>
        <pc:grpChg chg="del mod">
          <ac:chgData name="Lorena Patricia Mora Hernandez" userId="0bca0f10-c886-4055-be5e-c492695e1c7f" providerId="ADAL" clId="{59ABB7C1-0E6D-437B-A501-DA16F0522DC3}" dt="2022-02-28T08:47:11.145" v="2587" actId="165"/>
          <ac:grpSpMkLst>
            <pc:docMk/>
            <pc:sldMk cId="0" sldId="272"/>
            <ac:grpSpMk id="75" creationId="{00000000-0000-0000-0000-000000000000}"/>
          </ac:grpSpMkLst>
        </pc:grpChg>
        <pc:grpChg chg="del mod">
          <ac:chgData name="Lorena Patricia Mora Hernandez" userId="0bca0f10-c886-4055-be5e-c492695e1c7f" providerId="ADAL" clId="{59ABB7C1-0E6D-437B-A501-DA16F0522DC3}" dt="2022-02-28T08:44:57.791" v="2447" actId="478"/>
          <ac:grpSpMkLst>
            <pc:docMk/>
            <pc:sldMk cId="0" sldId="272"/>
            <ac:grpSpMk id="8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07"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10"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13" creationId="{00000000-0000-0000-0000-000000000000}"/>
          </ac:grpSpMkLst>
        </pc:grpChg>
        <pc:grpChg chg="del">
          <ac:chgData name="Lorena Patricia Mora Hernandez" userId="0bca0f10-c886-4055-be5e-c492695e1c7f" providerId="ADAL" clId="{59ABB7C1-0E6D-437B-A501-DA16F0522DC3}" dt="2022-02-28T08:43:57.283" v="2286" actId="478"/>
          <ac:grpSpMkLst>
            <pc:docMk/>
            <pc:sldMk cId="0" sldId="272"/>
            <ac:grpSpMk id="116" creationId="{00000000-0000-0000-0000-000000000000}"/>
          </ac:grpSpMkLst>
        </pc:grpChg>
        <pc:grpChg chg="del">
          <ac:chgData name="Lorena Patricia Mora Hernandez" userId="0bca0f10-c886-4055-be5e-c492695e1c7f" providerId="ADAL" clId="{59ABB7C1-0E6D-437B-A501-DA16F0522DC3}" dt="2022-02-28T08:44:03.153" v="2287" actId="478"/>
          <ac:grpSpMkLst>
            <pc:docMk/>
            <pc:sldMk cId="0" sldId="272"/>
            <ac:grpSpMk id="119" creationId="{00000000-0000-0000-0000-000000000000}"/>
          </ac:grpSpMkLst>
        </pc:grpChg>
        <pc:picChg chg="del">
          <ac:chgData name="Lorena Patricia Mora Hernandez" userId="0bca0f10-c886-4055-be5e-c492695e1c7f" providerId="ADAL" clId="{59ABB7C1-0E6D-437B-A501-DA16F0522DC3}" dt="2022-02-28T08:43:57.283" v="2286" actId="478"/>
          <ac:picMkLst>
            <pc:docMk/>
            <pc:sldMk cId="0" sldId="272"/>
            <ac:picMk id="45"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46"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0"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1"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8"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59"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60" creationId="{00000000-0000-0000-0000-000000000000}"/>
          </ac:picMkLst>
        </pc:picChg>
        <pc:picChg chg="del">
          <ac:chgData name="Lorena Patricia Mora Hernandez" userId="0bca0f10-c886-4055-be5e-c492695e1c7f" providerId="ADAL" clId="{59ABB7C1-0E6D-437B-A501-DA16F0522DC3}" dt="2022-02-28T08:43:57.283" v="2286" actId="478"/>
          <ac:picMkLst>
            <pc:docMk/>
            <pc:sldMk cId="0" sldId="272"/>
            <ac:picMk id="67" creationId="{00000000-0000-0000-0000-000000000000}"/>
          </ac:picMkLst>
        </pc:picChg>
        <pc:picChg chg="del">
          <ac:chgData name="Lorena Patricia Mora Hernandez" userId="0bca0f10-c886-4055-be5e-c492695e1c7f" providerId="ADAL" clId="{59ABB7C1-0E6D-437B-A501-DA16F0522DC3}" dt="2022-02-28T08:44:03.153" v="2287" actId="478"/>
          <ac:picMkLst>
            <pc:docMk/>
            <pc:sldMk cId="0" sldId="272"/>
            <ac:picMk id="74" creationId="{00000000-0000-0000-0000-000000000000}"/>
          </ac:picMkLst>
        </pc:picChg>
        <pc:picChg chg="mod">
          <ac:chgData name="Lorena Patricia Mora Hernandez" userId="0bca0f10-c886-4055-be5e-c492695e1c7f" providerId="ADAL" clId="{59ABB7C1-0E6D-437B-A501-DA16F0522DC3}" dt="2022-02-28T08:51:58.275" v="2686" actId="1076"/>
          <ac:picMkLst>
            <pc:docMk/>
            <pc:sldMk cId="0" sldId="272"/>
            <ac:picMk id="82" creationId="{00000000-0000-0000-0000-000000000000}"/>
          </ac:picMkLst>
        </pc:picChg>
        <pc:picChg chg="mod">
          <ac:chgData name="Lorena Patricia Mora Hernandez" userId="0bca0f10-c886-4055-be5e-c492695e1c7f" providerId="ADAL" clId="{59ABB7C1-0E6D-437B-A501-DA16F0522DC3}" dt="2022-02-28T08:51:51.723" v="2684" actId="1076"/>
          <ac:picMkLst>
            <pc:docMk/>
            <pc:sldMk cId="0" sldId="272"/>
            <ac:picMk id="83" creationId="{00000000-0000-0000-0000-000000000000}"/>
          </ac:picMkLst>
        </pc:picChg>
        <pc:picChg chg="mod">
          <ac:chgData name="Lorena Patricia Mora Hernandez" userId="0bca0f10-c886-4055-be5e-c492695e1c7f" providerId="ADAL" clId="{59ABB7C1-0E6D-437B-A501-DA16F0522DC3}" dt="2022-02-28T08:51:56.083" v="2685" actId="1076"/>
          <ac:picMkLst>
            <pc:docMk/>
            <pc:sldMk cId="0" sldId="272"/>
            <ac:picMk id="84" creationId="{00000000-0000-0000-0000-000000000000}"/>
          </ac:picMkLst>
        </pc:picChg>
        <pc:picChg chg="del mod">
          <ac:chgData name="Lorena Patricia Mora Hernandez" userId="0bca0f10-c886-4055-be5e-c492695e1c7f" providerId="ADAL" clId="{59ABB7C1-0E6D-437B-A501-DA16F0522DC3}" dt="2022-02-28T08:51:47.742" v="2683" actId="478"/>
          <ac:picMkLst>
            <pc:docMk/>
            <pc:sldMk cId="0" sldId="272"/>
            <ac:picMk id="85" creationId="{00000000-0000-0000-0000-000000000000}"/>
          </ac:picMkLst>
        </pc:picChg>
        <pc:picChg chg="mod">
          <ac:chgData name="Lorena Patricia Mora Hernandez" userId="0bca0f10-c886-4055-be5e-c492695e1c7f" providerId="ADAL" clId="{59ABB7C1-0E6D-437B-A501-DA16F0522DC3}" dt="2022-02-28T08:51:20.709" v="2676" actId="1076"/>
          <ac:picMkLst>
            <pc:docMk/>
            <pc:sldMk cId="0" sldId="272"/>
            <ac:picMk id="86" creationId="{00000000-0000-0000-0000-000000000000}"/>
          </ac:picMkLst>
        </pc:picChg>
      </pc:sldChg>
      <pc:sldChg chg="del">
        <pc:chgData name="Lorena Patricia Mora Hernandez" userId="0bca0f10-c886-4055-be5e-c492695e1c7f" providerId="ADAL" clId="{59ABB7C1-0E6D-437B-A501-DA16F0522DC3}" dt="2022-02-28T08:43:40.537" v="2284" actId="47"/>
        <pc:sldMkLst>
          <pc:docMk/>
          <pc:sldMk cId="0" sldId="273"/>
        </pc:sldMkLst>
      </pc:sldChg>
      <pc:sldChg chg="del">
        <pc:chgData name="Lorena Patricia Mora Hernandez" userId="0bca0f10-c886-4055-be5e-c492695e1c7f" providerId="ADAL" clId="{59ABB7C1-0E6D-437B-A501-DA16F0522DC3}" dt="2022-02-28T08:43:48.619" v="2285" actId="47"/>
        <pc:sldMkLst>
          <pc:docMk/>
          <pc:sldMk cId="0" sldId="274"/>
        </pc:sldMkLst>
      </pc:sldChg>
      <pc:sldChg chg="addSp delSp modSp add mod">
        <pc:chgData name="Lorena Patricia Mora Hernandez" userId="0bca0f10-c886-4055-be5e-c492695e1c7f" providerId="ADAL" clId="{59ABB7C1-0E6D-437B-A501-DA16F0522DC3}" dt="2022-02-28T09:04:56.732" v="3026" actId="1076"/>
        <pc:sldMkLst>
          <pc:docMk/>
          <pc:sldMk cId="1381721077" sldId="276"/>
        </pc:sldMkLst>
        <pc:spChg chg="del">
          <ac:chgData name="Lorena Patricia Mora Hernandez" userId="0bca0f10-c886-4055-be5e-c492695e1c7f" providerId="ADAL" clId="{59ABB7C1-0E6D-437B-A501-DA16F0522DC3}" dt="2022-02-28T09:03:27.923" v="3004" actId="478"/>
          <ac:spMkLst>
            <pc:docMk/>
            <pc:sldMk cId="1381721077" sldId="276"/>
            <ac:spMk id="2" creationId="{00000000-0000-0000-0000-000000000000}"/>
          </ac:spMkLst>
        </pc:spChg>
        <pc:spChg chg="add mod">
          <ac:chgData name="Lorena Patricia Mora Hernandez" userId="0bca0f10-c886-4055-be5e-c492695e1c7f" providerId="ADAL" clId="{59ABB7C1-0E6D-437B-A501-DA16F0522DC3}" dt="2022-02-28T09:04:08.069" v="3019" actId="1582"/>
          <ac:spMkLst>
            <pc:docMk/>
            <pc:sldMk cId="1381721077" sldId="276"/>
            <ac:spMk id="11" creationId="{D73609F9-C5FC-45A4-9280-D884C7F56A3C}"/>
          </ac:spMkLst>
        </pc:spChg>
        <pc:spChg chg="del">
          <ac:chgData name="Lorena Patricia Mora Hernandez" userId="0bca0f10-c886-4055-be5e-c492695e1c7f" providerId="ADAL" clId="{59ABB7C1-0E6D-437B-A501-DA16F0522DC3}" dt="2022-02-28T09:03:27.923" v="3004" actId="478"/>
          <ac:spMkLst>
            <pc:docMk/>
            <pc:sldMk cId="1381721077" sldId="276"/>
            <ac:spMk id="17" creationId="{00000000-0000-0000-0000-000000000000}"/>
          </ac:spMkLst>
        </pc:spChg>
        <pc:spChg chg="del">
          <ac:chgData name="Lorena Patricia Mora Hernandez" userId="0bca0f10-c886-4055-be5e-c492695e1c7f" providerId="ADAL" clId="{59ABB7C1-0E6D-437B-A501-DA16F0522DC3}" dt="2022-02-28T09:03:27.923" v="3004" actId="478"/>
          <ac:spMkLst>
            <pc:docMk/>
            <pc:sldMk cId="1381721077" sldId="276"/>
            <ac:spMk id="18" creationId="{00000000-0000-0000-0000-000000000000}"/>
          </ac:spMkLst>
        </pc:spChg>
        <pc:spChg chg="del">
          <ac:chgData name="Lorena Patricia Mora Hernandez" userId="0bca0f10-c886-4055-be5e-c492695e1c7f" providerId="ADAL" clId="{59ABB7C1-0E6D-437B-A501-DA16F0522DC3}" dt="2022-02-28T09:03:27.923" v="3004" actId="478"/>
          <ac:spMkLst>
            <pc:docMk/>
            <pc:sldMk cId="1381721077" sldId="276"/>
            <ac:spMk id="19" creationId="{00000000-0000-0000-0000-000000000000}"/>
          </ac:spMkLst>
        </pc:spChg>
        <pc:spChg chg="del">
          <ac:chgData name="Lorena Patricia Mora Hernandez" userId="0bca0f10-c886-4055-be5e-c492695e1c7f" providerId="ADAL" clId="{59ABB7C1-0E6D-437B-A501-DA16F0522DC3}" dt="2022-02-28T09:03:27.923" v="3004" actId="478"/>
          <ac:spMkLst>
            <pc:docMk/>
            <pc:sldMk cId="1381721077" sldId="276"/>
            <ac:spMk id="20" creationId="{00000000-0000-0000-0000-000000000000}"/>
          </ac:spMkLst>
        </pc:spChg>
        <pc:grpChg chg="del">
          <ac:chgData name="Lorena Patricia Mora Hernandez" userId="0bca0f10-c886-4055-be5e-c492695e1c7f" providerId="ADAL" clId="{59ABB7C1-0E6D-437B-A501-DA16F0522DC3}" dt="2022-02-28T09:03:29.011" v="3005" actId="478"/>
          <ac:grpSpMkLst>
            <pc:docMk/>
            <pc:sldMk cId="1381721077" sldId="276"/>
            <ac:grpSpMk id="3" creationId="{00000000-0000-0000-0000-000000000000}"/>
          </ac:grpSpMkLst>
        </pc:grpChg>
        <pc:grpChg chg="del">
          <ac:chgData name="Lorena Patricia Mora Hernandez" userId="0bca0f10-c886-4055-be5e-c492695e1c7f" providerId="ADAL" clId="{59ABB7C1-0E6D-437B-A501-DA16F0522DC3}" dt="2022-02-28T09:03:32.429" v="3011" actId="478"/>
          <ac:grpSpMkLst>
            <pc:docMk/>
            <pc:sldMk cId="1381721077" sldId="276"/>
            <ac:grpSpMk id="5" creationId="{00000000-0000-0000-0000-000000000000}"/>
          </ac:grpSpMkLst>
        </pc:grpChg>
        <pc:grpChg chg="del">
          <ac:chgData name="Lorena Patricia Mora Hernandez" userId="0bca0f10-c886-4055-be5e-c492695e1c7f" providerId="ADAL" clId="{59ABB7C1-0E6D-437B-A501-DA16F0522DC3}" dt="2022-02-28T09:03:29.591" v="3006" actId="478"/>
          <ac:grpSpMkLst>
            <pc:docMk/>
            <pc:sldMk cId="1381721077" sldId="276"/>
            <ac:grpSpMk id="7" creationId="{00000000-0000-0000-0000-000000000000}"/>
          </ac:grpSpMkLst>
        </pc:grpChg>
        <pc:grpChg chg="del">
          <ac:chgData name="Lorena Patricia Mora Hernandez" userId="0bca0f10-c886-4055-be5e-c492695e1c7f" providerId="ADAL" clId="{59ABB7C1-0E6D-437B-A501-DA16F0522DC3}" dt="2022-02-28T09:03:31.227" v="3009" actId="478"/>
          <ac:grpSpMkLst>
            <pc:docMk/>
            <pc:sldMk cId="1381721077" sldId="276"/>
            <ac:grpSpMk id="9"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15" creationId="{00000000-0000-0000-0000-000000000000}"/>
          </ac:grpSpMkLst>
        </pc:grpChg>
        <pc:grpChg chg="del">
          <ac:chgData name="Lorena Patricia Mora Hernandez" userId="0bca0f10-c886-4055-be5e-c492695e1c7f" providerId="ADAL" clId="{59ABB7C1-0E6D-437B-A501-DA16F0522DC3}" dt="2022-02-28T09:03:34.595" v="3013" actId="478"/>
          <ac:grpSpMkLst>
            <pc:docMk/>
            <pc:sldMk cId="1381721077" sldId="276"/>
            <ac:grpSpMk id="22"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24"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26" creationId="{00000000-0000-0000-0000-000000000000}"/>
          </ac:grpSpMkLst>
        </pc:grpChg>
        <pc:grpChg chg="del">
          <ac:chgData name="Lorena Patricia Mora Hernandez" userId="0bca0f10-c886-4055-be5e-c492695e1c7f" providerId="ADAL" clId="{59ABB7C1-0E6D-437B-A501-DA16F0522DC3}" dt="2022-02-28T09:03:43.620" v="3014" actId="478"/>
          <ac:grpSpMkLst>
            <pc:docMk/>
            <pc:sldMk cId="1381721077" sldId="276"/>
            <ac:grpSpMk id="28" creationId="{00000000-0000-0000-0000-000000000000}"/>
          </ac:grpSpMkLst>
        </pc:grpChg>
        <pc:picChg chg="del">
          <ac:chgData name="Lorena Patricia Mora Hernandez" userId="0bca0f10-c886-4055-be5e-c492695e1c7f" providerId="ADAL" clId="{59ABB7C1-0E6D-437B-A501-DA16F0522DC3}" dt="2022-02-28T09:03:30.756" v="3008" actId="478"/>
          <ac:picMkLst>
            <pc:docMk/>
            <pc:sldMk cId="1381721077" sldId="276"/>
            <ac:picMk id="13" creationId="{00000000-0000-0000-0000-000000000000}"/>
          </ac:picMkLst>
        </pc:picChg>
        <pc:picChg chg="del">
          <ac:chgData name="Lorena Patricia Mora Hernandez" userId="0bca0f10-c886-4055-be5e-c492695e1c7f" providerId="ADAL" clId="{59ABB7C1-0E6D-437B-A501-DA16F0522DC3}" dt="2022-02-28T09:03:31.939" v="3010" actId="478"/>
          <ac:picMkLst>
            <pc:docMk/>
            <pc:sldMk cId="1381721077" sldId="276"/>
            <ac:picMk id="14" creationId="{00000000-0000-0000-0000-000000000000}"/>
          </ac:picMkLst>
        </pc:picChg>
        <pc:picChg chg="add del mod">
          <ac:chgData name="Lorena Patricia Mora Hernandez" userId="0bca0f10-c886-4055-be5e-c492695e1c7f" providerId="ADAL" clId="{59ABB7C1-0E6D-437B-A501-DA16F0522DC3}" dt="2022-02-28T09:04:22.995" v="3022" actId="478"/>
          <ac:picMkLst>
            <pc:docMk/>
            <pc:sldMk cId="1381721077" sldId="276"/>
            <ac:picMk id="21" creationId="{94BCCEDC-1C31-458E-8D0C-C493C68C7AD1}"/>
          </ac:picMkLst>
        </pc:picChg>
        <pc:picChg chg="add mod">
          <ac:chgData name="Lorena Patricia Mora Hernandez" userId="0bca0f10-c886-4055-be5e-c492695e1c7f" providerId="ADAL" clId="{59ABB7C1-0E6D-437B-A501-DA16F0522DC3}" dt="2022-02-28T09:04:56.732" v="3026" actId="1076"/>
          <ac:picMkLst>
            <pc:docMk/>
            <pc:sldMk cId="1381721077" sldId="276"/>
            <ac:picMk id="31" creationId="{02C9DA79-510E-45F3-AC19-ED729202D10B}"/>
          </ac:picMkLst>
        </pc:picChg>
        <pc:picChg chg="del">
          <ac:chgData name="Lorena Patricia Mora Hernandez" userId="0bca0f10-c886-4055-be5e-c492695e1c7f" providerId="ADAL" clId="{59ABB7C1-0E6D-437B-A501-DA16F0522DC3}" dt="2022-02-28T09:03:30.176" v="3007" actId="478"/>
          <ac:picMkLst>
            <pc:docMk/>
            <pc:sldMk cId="1381721077" sldId="276"/>
            <ac:picMk id="32" creationId="{00000000-0000-0000-0000-000000000000}"/>
          </ac:picMkLst>
        </pc:picChg>
        <pc:picChg chg="del">
          <ac:chgData name="Lorena Patricia Mora Hernandez" userId="0bca0f10-c886-4055-be5e-c492695e1c7f" providerId="ADAL" clId="{59ABB7C1-0E6D-437B-A501-DA16F0522DC3}" dt="2022-02-28T09:03:32.962" v="3012" actId="478"/>
          <ac:picMkLst>
            <pc:docMk/>
            <pc:sldMk cId="1381721077" sldId="276"/>
            <ac:picMk id="34" creationId="{00000000-0000-0000-0000-000000000000}"/>
          </ac:picMkLst>
        </pc:picChg>
      </pc:sldChg>
      <pc:sldChg chg="addSp modSp add mod">
        <pc:chgData name="Lorena Patricia Mora Hernandez" userId="0bca0f10-c886-4055-be5e-c492695e1c7f" providerId="ADAL" clId="{59ABB7C1-0E6D-437B-A501-DA16F0522DC3}" dt="2022-02-28T09:05:40.779" v="3033" actId="1076"/>
        <pc:sldMkLst>
          <pc:docMk/>
          <pc:sldMk cId="389595799" sldId="277"/>
        </pc:sldMkLst>
        <pc:picChg chg="add mod">
          <ac:chgData name="Lorena Patricia Mora Hernandez" userId="0bca0f10-c886-4055-be5e-c492695e1c7f" providerId="ADAL" clId="{59ABB7C1-0E6D-437B-A501-DA16F0522DC3}" dt="2022-02-28T09:05:40.779" v="3033" actId="1076"/>
          <ac:picMkLst>
            <pc:docMk/>
            <pc:sldMk cId="389595799" sldId="277"/>
            <ac:picMk id="3" creationId="{91048DB8-6F70-46F0-BD5E-101DA052CA2F}"/>
          </ac:picMkLst>
        </pc:picChg>
        <pc:picChg chg="mod modCrop">
          <ac:chgData name="Lorena Patricia Mora Hernandez" userId="0bca0f10-c886-4055-be5e-c492695e1c7f" providerId="ADAL" clId="{59ABB7C1-0E6D-437B-A501-DA16F0522DC3}" dt="2022-02-28T09:05:06.868" v="3028" actId="732"/>
          <ac:picMkLst>
            <pc:docMk/>
            <pc:sldMk cId="389595799" sldId="277"/>
            <ac:picMk id="31" creationId="{02C9DA79-510E-45F3-AC19-ED729202D10B}"/>
          </ac:picMkLst>
        </pc:picChg>
      </pc:sldChg>
      <pc:sldChg chg="addSp modSp add mod">
        <pc:chgData name="Lorena Patricia Mora Hernandez" userId="0bca0f10-c886-4055-be5e-c492695e1c7f" providerId="ADAL" clId="{59ABB7C1-0E6D-437B-A501-DA16F0522DC3}" dt="2022-02-28T09:06:12.315" v="3039" actId="1076"/>
        <pc:sldMkLst>
          <pc:docMk/>
          <pc:sldMk cId="4283155730" sldId="278"/>
        </pc:sldMkLst>
        <pc:picChg chg="mod modCrop">
          <ac:chgData name="Lorena Patricia Mora Hernandez" userId="0bca0f10-c886-4055-be5e-c492695e1c7f" providerId="ADAL" clId="{59ABB7C1-0E6D-437B-A501-DA16F0522DC3}" dt="2022-02-28T09:05:47.675" v="3035" actId="732"/>
          <ac:picMkLst>
            <pc:docMk/>
            <pc:sldMk cId="4283155730" sldId="278"/>
            <ac:picMk id="3" creationId="{91048DB8-6F70-46F0-BD5E-101DA052CA2F}"/>
          </ac:picMkLst>
        </pc:picChg>
        <pc:picChg chg="add mod">
          <ac:chgData name="Lorena Patricia Mora Hernandez" userId="0bca0f10-c886-4055-be5e-c492695e1c7f" providerId="ADAL" clId="{59ABB7C1-0E6D-437B-A501-DA16F0522DC3}" dt="2022-02-28T09:06:12.315" v="3039" actId="1076"/>
          <ac:picMkLst>
            <pc:docMk/>
            <pc:sldMk cId="4283155730" sldId="278"/>
            <ac:picMk id="4" creationId="{5645B481-9FFD-443A-8F3F-A92FAFA4F486}"/>
          </ac:picMkLst>
        </pc:picChg>
      </pc:sldChg>
      <pc:sldChg chg="addSp modSp add mod">
        <pc:chgData name="Lorena Patricia Mora Hernandez" userId="0bca0f10-c886-4055-be5e-c492695e1c7f" providerId="ADAL" clId="{59ABB7C1-0E6D-437B-A501-DA16F0522DC3}" dt="2022-02-28T09:06:40.042" v="3045" actId="1076"/>
        <pc:sldMkLst>
          <pc:docMk/>
          <pc:sldMk cId="526255248" sldId="279"/>
        </pc:sldMkLst>
        <pc:picChg chg="mod modCrop">
          <ac:chgData name="Lorena Patricia Mora Hernandez" userId="0bca0f10-c886-4055-be5e-c492695e1c7f" providerId="ADAL" clId="{59ABB7C1-0E6D-437B-A501-DA16F0522DC3}" dt="2022-02-28T09:06:25.347" v="3041" actId="732"/>
          <ac:picMkLst>
            <pc:docMk/>
            <pc:sldMk cId="526255248" sldId="279"/>
            <ac:picMk id="4" creationId="{5645B481-9FFD-443A-8F3F-A92FAFA4F486}"/>
          </ac:picMkLst>
        </pc:picChg>
        <pc:picChg chg="add mod">
          <ac:chgData name="Lorena Patricia Mora Hernandez" userId="0bca0f10-c886-4055-be5e-c492695e1c7f" providerId="ADAL" clId="{59ABB7C1-0E6D-437B-A501-DA16F0522DC3}" dt="2022-02-28T09:06:40.042" v="3045" actId="1076"/>
          <ac:picMkLst>
            <pc:docMk/>
            <pc:sldMk cId="526255248" sldId="279"/>
            <ac:picMk id="5" creationId="{6225ACE3-ECC2-42EF-8C22-D47191C1CE8B}"/>
          </ac:picMkLst>
        </pc:picChg>
      </pc:sldChg>
      <pc:sldChg chg="addSp modSp add mod">
        <pc:chgData name="Lorena Patricia Mora Hernandez" userId="0bca0f10-c886-4055-be5e-c492695e1c7f" providerId="ADAL" clId="{59ABB7C1-0E6D-437B-A501-DA16F0522DC3}" dt="2022-02-28T09:12:00.891" v="3103" actId="732"/>
        <pc:sldMkLst>
          <pc:docMk/>
          <pc:sldMk cId="2388912252" sldId="280"/>
        </pc:sldMkLst>
        <pc:picChg chg="mod">
          <ac:chgData name="Lorena Patricia Mora Hernandez" userId="0bca0f10-c886-4055-be5e-c492695e1c7f" providerId="ADAL" clId="{59ABB7C1-0E6D-437B-A501-DA16F0522DC3}" dt="2022-02-28T09:07:45.293" v="3071" actId="1076"/>
          <ac:picMkLst>
            <pc:docMk/>
            <pc:sldMk cId="2388912252" sldId="280"/>
            <ac:picMk id="3" creationId="{91048DB8-6F70-46F0-BD5E-101DA052CA2F}"/>
          </ac:picMkLst>
        </pc:picChg>
        <pc:picChg chg="mod modCrop">
          <ac:chgData name="Lorena Patricia Mora Hernandez" userId="0bca0f10-c886-4055-be5e-c492695e1c7f" providerId="ADAL" clId="{59ABB7C1-0E6D-437B-A501-DA16F0522DC3}" dt="2022-02-28T09:06:48.451" v="3047" actId="732"/>
          <ac:picMkLst>
            <pc:docMk/>
            <pc:sldMk cId="2388912252" sldId="280"/>
            <ac:picMk id="5" creationId="{6225ACE3-ECC2-42EF-8C22-D47191C1CE8B}"/>
          </ac:picMkLst>
        </pc:picChg>
        <pc:picChg chg="add mod">
          <ac:chgData name="Lorena Patricia Mora Hernandez" userId="0bca0f10-c886-4055-be5e-c492695e1c7f" providerId="ADAL" clId="{59ABB7C1-0E6D-437B-A501-DA16F0522DC3}" dt="2022-02-28T09:07:32.107" v="3067" actId="1076"/>
          <ac:picMkLst>
            <pc:docMk/>
            <pc:sldMk cId="2388912252" sldId="280"/>
            <ac:picMk id="6" creationId="{6D962ED6-C217-4D9E-8729-2163069A34AA}"/>
          </ac:picMkLst>
        </pc:picChg>
        <pc:picChg chg="add mod">
          <ac:chgData name="Lorena Patricia Mora Hernandez" userId="0bca0f10-c886-4055-be5e-c492695e1c7f" providerId="ADAL" clId="{59ABB7C1-0E6D-437B-A501-DA16F0522DC3}" dt="2022-02-28T09:07:53.218" v="3074" actId="14100"/>
          <ac:picMkLst>
            <pc:docMk/>
            <pc:sldMk cId="2388912252" sldId="280"/>
            <ac:picMk id="8" creationId="{7F5AA9C3-D941-4310-B694-02571511CEA5}"/>
          </ac:picMkLst>
        </pc:picChg>
        <pc:picChg chg="add mod">
          <ac:chgData name="Lorena Patricia Mora Hernandez" userId="0bca0f10-c886-4055-be5e-c492695e1c7f" providerId="ADAL" clId="{59ABB7C1-0E6D-437B-A501-DA16F0522DC3}" dt="2022-02-28T09:08:15.403" v="3077" actId="1076"/>
          <ac:picMkLst>
            <pc:docMk/>
            <pc:sldMk cId="2388912252" sldId="280"/>
            <ac:picMk id="10" creationId="{77ACA792-5B82-4BD9-B464-4B57D0353C26}"/>
          </ac:picMkLst>
        </pc:picChg>
        <pc:picChg chg="add mod">
          <ac:chgData name="Lorena Patricia Mora Hernandez" userId="0bca0f10-c886-4055-be5e-c492695e1c7f" providerId="ADAL" clId="{59ABB7C1-0E6D-437B-A501-DA16F0522DC3}" dt="2022-02-28T09:08:28.651" v="3080" actId="1076"/>
          <ac:picMkLst>
            <pc:docMk/>
            <pc:sldMk cId="2388912252" sldId="280"/>
            <ac:picMk id="13" creationId="{9A2E784E-BA57-4D54-B48C-649DA586E6A2}"/>
          </ac:picMkLst>
        </pc:picChg>
        <pc:picChg chg="add mod">
          <ac:chgData name="Lorena Patricia Mora Hernandez" userId="0bca0f10-c886-4055-be5e-c492695e1c7f" providerId="ADAL" clId="{59ABB7C1-0E6D-437B-A501-DA16F0522DC3}" dt="2022-02-28T09:09:04.667" v="3085" actId="14100"/>
          <ac:picMkLst>
            <pc:docMk/>
            <pc:sldMk cId="2388912252" sldId="280"/>
            <ac:picMk id="15" creationId="{D63F6D96-5B44-4B6E-9ADF-A529A8B317C6}"/>
          </ac:picMkLst>
        </pc:picChg>
        <pc:picChg chg="add mod">
          <ac:chgData name="Lorena Patricia Mora Hernandez" userId="0bca0f10-c886-4055-be5e-c492695e1c7f" providerId="ADAL" clId="{59ABB7C1-0E6D-437B-A501-DA16F0522DC3}" dt="2022-02-28T09:09:27.346" v="3091" actId="1076"/>
          <ac:picMkLst>
            <pc:docMk/>
            <pc:sldMk cId="2388912252" sldId="280"/>
            <ac:picMk id="17" creationId="{E32FD700-AF2B-43C5-8404-A132B4F28457}"/>
          </ac:picMkLst>
        </pc:picChg>
        <pc:picChg chg="add mod">
          <ac:chgData name="Lorena Patricia Mora Hernandez" userId="0bca0f10-c886-4055-be5e-c492695e1c7f" providerId="ADAL" clId="{59ABB7C1-0E6D-437B-A501-DA16F0522DC3}" dt="2022-02-28T09:09:48.099" v="3094" actId="1076"/>
          <ac:picMkLst>
            <pc:docMk/>
            <pc:sldMk cId="2388912252" sldId="280"/>
            <ac:picMk id="19" creationId="{5F29FB18-0CF3-40BB-9BBE-0CA045452C3B}"/>
          </ac:picMkLst>
        </pc:picChg>
        <pc:picChg chg="add mod">
          <ac:chgData name="Lorena Patricia Mora Hernandez" userId="0bca0f10-c886-4055-be5e-c492695e1c7f" providerId="ADAL" clId="{59ABB7C1-0E6D-437B-A501-DA16F0522DC3}" dt="2022-02-28T09:11:17.427" v="3096" actId="1076"/>
          <ac:picMkLst>
            <pc:docMk/>
            <pc:sldMk cId="2388912252" sldId="280"/>
            <ac:picMk id="21" creationId="{6849E990-904D-433F-AA99-199F4C56A9D6}"/>
          </ac:picMkLst>
        </pc:picChg>
        <pc:picChg chg="add mod">
          <ac:chgData name="Lorena Patricia Mora Hernandez" userId="0bca0f10-c886-4055-be5e-c492695e1c7f" providerId="ADAL" clId="{59ABB7C1-0E6D-437B-A501-DA16F0522DC3}" dt="2022-02-28T09:12:00.891" v="3103" actId="732"/>
          <ac:picMkLst>
            <pc:docMk/>
            <pc:sldMk cId="2388912252" sldId="280"/>
            <ac:picMk id="4098" creationId="{815B8691-C54D-413C-89B6-3CCCD6121068}"/>
          </ac:picMkLst>
        </pc:picChg>
      </pc:sldChg>
    </pc:docChg>
  </pc:docChgLst>
  <pc:docChgLst>
    <pc:chgData name="Libardo Antonio Velasco Escalante" userId="S::libardo_velascoe@javeriana.edu.co::66d752c1-4edd-42ac-a13d-a854d455ff94" providerId="AD" clId="Web-{6B909412-0DC8-4C31-81E9-4950F23782AB}"/>
    <pc:docChg chg="modSld">
      <pc:chgData name="Libardo Antonio Velasco Escalante" userId="S::libardo_velascoe@javeriana.edu.co::66d752c1-4edd-42ac-a13d-a854d455ff94" providerId="AD" clId="Web-{6B909412-0DC8-4C31-81E9-4950F23782AB}" dt="2022-05-25T00:15:08.806" v="3" actId="20577"/>
      <pc:docMkLst>
        <pc:docMk/>
      </pc:docMkLst>
      <pc:sldChg chg="modSp">
        <pc:chgData name="Libardo Antonio Velasco Escalante" userId="S::libardo_velascoe@javeriana.edu.co::66d752c1-4edd-42ac-a13d-a854d455ff94" providerId="AD" clId="Web-{6B909412-0DC8-4C31-81E9-4950F23782AB}" dt="2022-05-25T00:15:08.806" v="3" actId="20577"/>
        <pc:sldMkLst>
          <pc:docMk/>
          <pc:sldMk cId="267900387" sldId="293"/>
        </pc:sldMkLst>
        <pc:spChg chg="mod">
          <ac:chgData name="Libardo Antonio Velasco Escalante" userId="S::libardo_velascoe@javeriana.edu.co::66d752c1-4edd-42ac-a13d-a854d455ff94" providerId="AD" clId="Web-{6B909412-0DC8-4C31-81E9-4950F23782AB}" dt="2022-05-25T00:15:08.806" v="3" actId="20577"/>
          <ac:spMkLst>
            <pc:docMk/>
            <pc:sldMk cId="267900387" sldId="293"/>
            <ac:spMk id="18" creationId="{6C4DC937-F138-4DDC-AD1B-0CB77D89468B}"/>
          </ac:spMkLst>
        </pc:spChg>
      </pc:sldChg>
    </pc:docChg>
  </pc:docChgLst>
  <pc:docChgLst>
    <pc:chgData name="Robinsson Yesid Sánchez Deantonio" userId="S::ro_sanchez@javeriana.edu.co::80cb4f5e-89de-4c79-a3fc-a3c51606ffd7" providerId="AD" clId="Web-{DFF2ABC3-0DFF-150E-AB00-93670E4754E3}"/>
    <pc:docChg chg="addSld modSld">
      <pc:chgData name="Robinsson Yesid Sánchez Deantonio" userId="S::ro_sanchez@javeriana.edu.co::80cb4f5e-89de-4c79-a3fc-a3c51606ffd7" providerId="AD" clId="Web-{DFF2ABC3-0DFF-150E-AB00-93670E4754E3}" dt="2022-04-19T18:28:14.022" v="69" actId="1076"/>
      <pc:docMkLst>
        <pc:docMk/>
      </pc:docMkLst>
      <pc:sldChg chg="addSp delSp modSp">
        <pc:chgData name="Robinsson Yesid Sánchez Deantonio" userId="S::ro_sanchez@javeriana.edu.co::80cb4f5e-89de-4c79-a3fc-a3c51606ffd7" providerId="AD" clId="Web-{DFF2ABC3-0DFF-150E-AB00-93670E4754E3}" dt="2022-04-19T17:06:54.538" v="32" actId="1076"/>
        <pc:sldMkLst>
          <pc:docMk/>
          <pc:sldMk cId="1891157104" sldId="312"/>
        </pc:sldMkLst>
        <pc:spChg chg="mod">
          <ac:chgData name="Robinsson Yesid Sánchez Deantonio" userId="S::ro_sanchez@javeriana.edu.co::80cb4f5e-89de-4c79-a3fc-a3c51606ffd7" providerId="AD" clId="Web-{DFF2ABC3-0DFF-150E-AB00-93670E4754E3}" dt="2022-04-19T17:05:39.849" v="29" actId="1076"/>
          <ac:spMkLst>
            <pc:docMk/>
            <pc:sldMk cId="1891157104" sldId="312"/>
            <ac:spMk id="46" creationId="{28E6A622-125A-4591-8F91-20CC2A5EC738}"/>
          </ac:spMkLst>
        </pc:spChg>
        <pc:picChg chg="add del mod">
          <ac:chgData name="Robinsson Yesid Sánchez Deantonio" userId="S::ro_sanchez@javeriana.edu.co::80cb4f5e-89de-4c79-a3fc-a3c51606ffd7" providerId="AD" clId="Web-{DFF2ABC3-0DFF-150E-AB00-93670E4754E3}" dt="2022-04-19T16:59:24.701" v="3"/>
          <ac:picMkLst>
            <pc:docMk/>
            <pc:sldMk cId="1891157104" sldId="312"/>
            <ac:picMk id="2" creationId="{DDCE8473-9F0B-E03C-22F8-97E0D8657D6F}"/>
          </ac:picMkLst>
        </pc:picChg>
        <pc:picChg chg="add del mod">
          <ac:chgData name="Robinsson Yesid Sánchez Deantonio" userId="S::ro_sanchez@javeriana.edu.co::80cb4f5e-89de-4c79-a3fc-a3c51606ffd7" providerId="AD" clId="Web-{DFF2ABC3-0DFF-150E-AB00-93670E4754E3}" dt="2022-04-19T16:59:34.654" v="8"/>
          <ac:picMkLst>
            <pc:docMk/>
            <pc:sldMk cId="1891157104" sldId="312"/>
            <ac:picMk id="3" creationId="{CE65C47E-9633-6263-2079-685A770BBF0E}"/>
          </ac:picMkLst>
        </pc:picChg>
        <pc:picChg chg="add del mod">
          <ac:chgData name="Robinsson Yesid Sánchez Deantonio" userId="S::ro_sanchez@javeriana.edu.co::80cb4f5e-89de-4c79-a3fc-a3c51606ffd7" providerId="AD" clId="Web-{DFF2ABC3-0DFF-150E-AB00-93670E4754E3}" dt="2022-04-19T17:00:12.686" v="10"/>
          <ac:picMkLst>
            <pc:docMk/>
            <pc:sldMk cId="1891157104" sldId="312"/>
            <ac:picMk id="4" creationId="{3BC76F3D-2E99-7452-FDAD-5C16ED080B7D}"/>
          </ac:picMkLst>
        </pc:picChg>
        <pc:picChg chg="add del mod">
          <ac:chgData name="Robinsson Yesid Sánchez Deantonio" userId="S::ro_sanchez@javeriana.edu.co::80cb4f5e-89de-4c79-a3fc-a3c51606ffd7" providerId="AD" clId="Web-{DFF2ABC3-0DFF-150E-AB00-93670E4754E3}" dt="2022-04-19T17:03:22.253" v="17"/>
          <ac:picMkLst>
            <pc:docMk/>
            <pc:sldMk cId="1891157104" sldId="312"/>
            <ac:picMk id="5" creationId="{AEFDCE6B-C338-2044-0C76-B9FB5C1F5F8F}"/>
          </ac:picMkLst>
        </pc:picChg>
        <pc:picChg chg="add mod">
          <ac:chgData name="Robinsson Yesid Sánchez Deantonio" userId="S::ro_sanchez@javeriana.edu.co::80cb4f5e-89de-4c79-a3fc-a3c51606ffd7" providerId="AD" clId="Web-{DFF2ABC3-0DFF-150E-AB00-93670E4754E3}" dt="2022-04-19T17:06:51.663" v="31" actId="14100"/>
          <ac:picMkLst>
            <pc:docMk/>
            <pc:sldMk cId="1891157104" sldId="312"/>
            <ac:picMk id="6" creationId="{853F32AE-C735-9D3C-0241-B25FF1A083DC}"/>
          </ac:picMkLst>
        </pc:picChg>
        <pc:picChg chg="add mod">
          <ac:chgData name="Robinsson Yesid Sánchez Deantonio" userId="S::ro_sanchez@javeriana.edu.co::80cb4f5e-89de-4c79-a3fc-a3c51606ffd7" providerId="AD" clId="Web-{DFF2ABC3-0DFF-150E-AB00-93670E4754E3}" dt="2022-04-19T17:06:54.538" v="32" actId="1076"/>
          <ac:picMkLst>
            <pc:docMk/>
            <pc:sldMk cId="1891157104" sldId="312"/>
            <ac:picMk id="7" creationId="{DBC8C147-A168-8866-9879-1FD9C895B227}"/>
          </ac:picMkLst>
        </pc:picChg>
      </pc:sldChg>
      <pc:sldChg chg="addSp delSp modSp add replId">
        <pc:chgData name="Robinsson Yesid Sánchez Deantonio" userId="S::ro_sanchez@javeriana.edu.co::80cb4f5e-89de-4c79-a3fc-a3c51606ffd7" providerId="AD" clId="Web-{DFF2ABC3-0DFF-150E-AB00-93670E4754E3}" dt="2022-04-19T18:25:52.764" v="55" actId="1076"/>
        <pc:sldMkLst>
          <pc:docMk/>
          <pc:sldMk cId="409349532" sldId="313"/>
        </pc:sldMkLst>
        <pc:spChg chg="mod">
          <ac:chgData name="Robinsson Yesid Sánchez Deantonio" userId="S::ro_sanchez@javeriana.edu.co::80cb4f5e-89de-4c79-a3fc-a3c51606ffd7" providerId="AD" clId="Web-{DFF2ABC3-0DFF-150E-AB00-93670E4754E3}" dt="2022-04-19T17:32:00.960" v="36" actId="14100"/>
          <ac:spMkLst>
            <pc:docMk/>
            <pc:sldMk cId="409349532" sldId="313"/>
            <ac:spMk id="26" creationId="{C24294B2-526F-4E69-B4AD-FD7BB5A9BD4E}"/>
          </ac:spMkLst>
        </pc:spChg>
        <pc:spChg chg="mod">
          <ac:chgData name="Robinsson Yesid Sánchez Deantonio" userId="S::ro_sanchez@javeriana.edu.co::80cb4f5e-89de-4c79-a3fc-a3c51606ffd7" providerId="AD" clId="Web-{DFF2ABC3-0DFF-150E-AB00-93670E4754E3}" dt="2022-04-19T18:18:24.784" v="37" actId="20577"/>
          <ac:spMkLst>
            <pc:docMk/>
            <pc:sldMk cId="409349532" sldId="313"/>
            <ac:spMk id="46" creationId="{28E6A622-125A-4591-8F91-20CC2A5EC738}"/>
          </ac:spMkLst>
        </pc:spChg>
        <pc:picChg chg="add mod">
          <ac:chgData name="Robinsson Yesid Sánchez Deantonio" userId="S::ro_sanchez@javeriana.edu.co::80cb4f5e-89de-4c79-a3fc-a3c51606ffd7" providerId="AD" clId="Web-{DFF2ABC3-0DFF-150E-AB00-93670E4754E3}" dt="2022-04-19T18:25:52.764" v="55" actId="1076"/>
          <ac:picMkLst>
            <pc:docMk/>
            <pc:sldMk cId="409349532" sldId="313"/>
            <ac:picMk id="2" creationId="{01F4534E-FBC2-A496-5B81-F7D1088BECEF}"/>
          </ac:picMkLst>
        </pc:picChg>
        <pc:picChg chg="add">
          <ac:chgData name="Robinsson Yesid Sánchez Deantonio" userId="S::ro_sanchez@javeriana.edu.co::80cb4f5e-89de-4c79-a3fc-a3c51606ffd7" providerId="AD" clId="Web-{DFF2ABC3-0DFF-150E-AB00-93670E4754E3}" dt="2022-04-19T18:25:47.545" v="53"/>
          <ac:picMkLst>
            <pc:docMk/>
            <pc:sldMk cId="409349532" sldId="313"/>
            <ac:picMk id="3" creationId="{1A4F2249-4F4E-2EA2-BDD7-7EB4214AD5F6}"/>
          </ac:picMkLst>
        </pc:picChg>
        <pc:picChg chg="del">
          <ac:chgData name="Robinsson Yesid Sánchez Deantonio" userId="S::ro_sanchez@javeriana.edu.co::80cb4f5e-89de-4c79-a3fc-a3c51606ffd7" providerId="AD" clId="Web-{DFF2ABC3-0DFF-150E-AB00-93670E4754E3}" dt="2022-04-19T17:21:18.041" v="34"/>
          <ac:picMkLst>
            <pc:docMk/>
            <pc:sldMk cId="409349532" sldId="313"/>
            <ac:picMk id="6" creationId="{853F32AE-C735-9D3C-0241-B25FF1A083DC}"/>
          </ac:picMkLst>
        </pc:picChg>
        <pc:picChg chg="del">
          <ac:chgData name="Robinsson Yesid Sánchez Deantonio" userId="S::ro_sanchez@javeriana.edu.co::80cb4f5e-89de-4c79-a3fc-a3c51606ffd7" providerId="AD" clId="Web-{DFF2ABC3-0DFF-150E-AB00-93670E4754E3}" dt="2022-04-19T17:21:18.103" v="35"/>
          <ac:picMkLst>
            <pc:docMk/>
            <pc:sldMk cId="409349532" sldId="313"/>
            <ac:picMk id="7" creationId="{DBC8C147-A168-8866-9879-1FD9C895B227}"/>
          </ac:picMkLst>
        </pc:picChg>
      </pc:sldChg>
      <pc:sldChg chg="addSp delSp modSp add replId">
        <pc:chgData name="Robinsson Yesid Sánchez Deantonio" userId="S::ro_sanchez@javeriana.edu.co::80cb4f5e-89de-4c79-a3fc-a3c51606ffd7" providerId="AD" clId="Web-{DFF2ABC3-0DFF-150E-AB00-93670E4754E3}" dt="2022-04-19T18:28:14.022" v="69" actId="1076"/>
        <pc:sldMkLst>
          <pc:docMk/>
          <pc:sldMk cId="960718239" sldId="314"/>
        </pc:sldMkLst>
        <pc:spChg chg="add del mod">
          <ac:chgData name="Robinsson Yesid Sánchez Deantonio" userId="S::ro_sanchez@javeriana.edu.co::80cb4f5e-89de-4c79-a3fc-a3c51606ffd7" providerId="AD" clId="Web-{DFF2ABC3-0DFF-150E-AB00-93670E4754E3}" dt="2022-04-19T18:27:33.410" v="62"/>
          <ac:spMkLst>
            <pc:docMk/>
            <pc:sldMk cId="960718239" sldId="314"/>
            <ac:spMk id="4" creationId="{17DBEF18-1A3B-53DE-86A9-795AD637E789}"/>
          </ac:spMkLst>
        </pc:spChg>
        <pc:picChg chg="del mod">
          <ac:chgData name="Robinsson Yesid Sánchez Deantonio" userId="S::ro_sanchez@javeriana.edu.co::80cb4f5e-89de-4c79-a3fc-a3c51606ffd7" providerId="AD" clId="Web-{DFF2ABC3-0DFF-150E-AB00-93670E4754E3}" dt="2022-04-19T18:26:11.984" v="56"/>
          <ac:picMkLst>
            <pc:docMk/>
            <pc:sldMk cId="960718239" sldId="314"/>
            <ac:picMk id="2" creationId="{01F4534E-FBC2-A496-5B81-F7D1088BECEF}"/>
          </ac:picMkLst>
        </pc:picChg>
        <pc:picChg chg="add del mod modCrop">
          <ac:chgData name="Robinsson Yesid Sánchez Deantonio" userId="S::ro_sanchez@javeriana.edu.co::80cb4f5e-89de-4c79-a3fc-a3c51606ffd7" providerId="AD" clId="Web-{DFF2ABC3-0DFF-150E-AB00-93670E4754E3}" dt="2022-04-19T18:26:12.781" v="57"/>
          <ac:picMkLst>
            <pc:docMk/>
            <pc:sldMk cId="960718239" sldId="314"/>
            <ac:picMk id="3" creationId="{7993914D-4421-10E5-F900-A5D223DDE82D}"/>
          </ac:picMkLst>
        </pc:picChg>
        <pc:picChg chg="add mod">
          <ac:chgData name="Robinsson Yesid Sánchez Deantonio" userId="S::ro_sanchez@javeriana.edu.co::80cb4f5e-89de-4c79-a3fc-a3c51606ffd7" providerId="AD" clId="Web-{DFF2ABC3-0DFF-150E-AB00-93670E4754E3}" dt="2022-04-19T18:27:40.333" v="65" actId="1076"/>
          <ac:picMkLst>
            <pc:docMk/>
            <pc:sldMk cId="960718239" sldId="314"/>
            <ac:picMk id="5" creationId="{EC4DB4C6-21A4-EBC4-AD21-0AC2F474BFA3}"/>
          </ac:picMkLst>
        </pc:picChg>
        <pc:picChg chg="add mod">
          <ac:chgData name="Robinsson Yesid Sánchez Deantonio" userId="S::ro_sanchez@javeriana.edu.co::80cb4f5e-89de-4c79-a3fc-a3c51606ffd7" providerId="AD" clId="Web-{DFF2ABC3-0DFF-150E-AB00-93670E4754E3}" dt="2022-04-19T18:28:14.022" v="69" actId="1076"/>
          <ac:picMkLst>
            <pc:docMk/>
            <pc:sldMk cId="960718239" sldId="314"/>
            <ac:picMk id="6" creationId="{11422592-C534-8F95-F70D-B56E71E59044}"/>
          </ac:picMkLst>
        </pc:picChg>
      </pc:sldChg>
    </pc:docChg>
  </pc:docChgLst>
  <pc:docChgLst>
    <pc:chgData name="Robinsson Yesid Sánchez Deantonio" userId="S::ro_sanchez@javeriana.edu.co::80cb4f5e-89de-4c79-a3fc-a3c51606ffd7" providerId="AD" clId="Web-{5F9BDCC2-7EF6-0867-7CA0-D42FDA60215C}"/>
    <pc:docChg chg="modSld">
      <pc:chgData name="Robinsson Yesid Sánchez Deantonio" userId="S::ro_sanchez@javeriana.edu.co::80cb4f5e-89de-4c79-a3fc-a3c51606ffd7" providerId="AD" clId="Web-{5F9BDCC2-7EF6-0867-7CA0-D42FDA60215C}" dt="2022-04-20T00:48:40.013" v="14" actId="20577"/>
      <pc:docMkLst>
        <pc:docMk/>
      </pc:docMkLst>
      <pc:sldChg chg="modSp">
        <pc:chgData name="Robinsson Yesid Sánchez Deantonio" userId="S::ro_sanchez@javeriana.edu.co::80cb4f5e-89de-4c79-a3fc-a3c51606ffd7" providerId="AD" clId="Web-{5F9BDCC2-7EF6-0867-7CA0-D42FDA60215C}" dt="2022-04-20T00:48:40.013" v="14" actId="20577"/>
        <pc:sldMkLst>
          <pc:docMk/>
          <pc:sldMk cId="267900387" sldId="293"/>
        </pc:sldMkLst>
        <pc:spChg chg="mod">
          <ac:chgData name="Robinsson Yesid Sánchez Deantonio" userId="S::ro_sanchez@javeriana.edu.co::80cb4f5e-89de-4c79-a3fc-a3c51606ffd7" providerId="AD" clId="Web-{5F9BDCC2-7EF6-0867-7CA0-D42FDA60215C}" dt="2022-04-20T00:48:40.013" v="14" actId="20577"/>
          <ac:spMkLst>
            <pc:docMk/>
            <pc:sldMk cId="267900387" sldId="293"/>
            <ac:spMk id="18" creationId="{6C4DC937-F138-4DDC-AD1B-0CB77D89468B}"/>
          </ac:spMkLst>
        </pc:spChg>
      </pc:sldChg>
    </pc:docChg>
  </pc:docChgLst>
  <pc:docChgLst>
    <pc:chgData name="Lorena Patricia Mora Hernandez" userId="0bca0f10-c886-4055-be5e-c492695e1c7f" providerId="ADAL" clId="{95687C5D-D99A-451A-B66B-E59ADC39D8D1}"/>
    <pc:docChg chg="custSel addSld delSld modSld sldOrd">
      <pc:chgData name="Lorena Patricia Mora Hernandez" userId="0bca0f10-c886-4055-be5e-c492695e1c7f" providerId="ADAL" clId="{95687C5D-D99A-451A-B66B-E59ADC39D8D1}" dt="2022-03-23T00:44:00.832" v="180" actId="6549"/>
      <pc:docMkLst>
        <pc:docMk/>
      </pc:docMkLst>
      <pc:sldChg chg="modSp mod">
        <pc:chgData name="Lorena Patricia Mora Hernandez" userId="0bca0f10-c886-4055-be5e-c492695e1c7f" providerId="ADAL" clId="{95687C5D-D99A-451A-B66B-E59ADC39D8D1}" dt="2022-03-23T00:41:28.628" v="152" actId="404"/>
        <pc:sldMkLst>
          <pc:docMk/>
          <pc:sldMk cId="0" sldId="260"/>
        </pc:sldMkLst>
        <pc:spChg chg="mod">
          <ac:chgData name="Lorena Patricia Mora Hernandez" userId="0bca0f10-c886-4055-be5e-c492695e1c7f" providerId="ADAL" clId="{95687C5D-D99A-451A-B66B-E59ADC39D8D1}" dt="2022-03-23T00:41:19.616" v="150" actId="404"/>
          <ac:spMkLst>
            <pc:docMk/>
            <pc:sldMk cId="0" sldId="260"/>
            <ac:spMk id="27" creationId="{00000000-0000-0000-0000-000000000000}"/>
          </ac:spMkLst>
        </pc:spChg>
        <pc:spChg chg="mod">
          <ac:chgData name="Lorena Patricia Mora Hernandez" userId="0bca0f10-c886-4055-be5e-c492695e1c7f" providerId="ADAL" clId="{95687C5D-D99A-451A-B66B-E59ADC39D8D1}" dt="2022-03-23T00:41:28.628" v="152" actId="404"/>
          <ac:spMkLst>
            <pc:docMk/>
            <pc:sldMk cId="0" sldId="260"/>
            <ac:spMk id="35" creationId="{D14D75D7-B49B-4738-A01E-F0AB7C7F2183}"/>
          </ac:spMkLst>
        </pc:spChg>
      </pc:sldChg>
      <pc:sldChg chg="del">
        <pc:chgData name="Lorena Patricia Mora Hernandez" userId="0bca0f10-c886-4055-be5e-c492695e1c7f" providerId="ADAL" clId="{95687C5D-D99A-451A-B66B-E59ADC39D8D1}" dt="2022-03-23T00:39:19.174" v="118" actId="47"/>
        <pc:sldMkLst>
          <pc:docMk/>
          <pc:sldMk cId="0" sldId="261"/>
        </pc:sldMkLst>
      </pc:sldChg>
      <pc:sldChg chg="modSp mod">
        <pc:chgData name="Lorena Patricia Mora Hernandez" userId="0bca0f10-c886-4055-be5e-c492695e1c7f" providerId="ADAL" clId="{95687C5D-D99A-451A-B66B-E59ADC39D8D1}" dt="2022-03-23T00:38:27.506" v="117" actId="1038"/>
        <pc:sldMkLst>
          <pc:docMk/>
          <pc:sldMk cId="1533965813" sldId="291"/>
        </pc:sldMkLst>
        <pc:spChg chg="mod">
          <ac:chgData name="Lorena Patricia Mora Hernandez" userId="0bca0f10-c886-4055-be5e-c492695e1c7f" providerId="ADAL" clId="{95687C5D-D99A-451A-B66B-E59ADC39D8D1}" dt="2022-03-23T00:37:33.814" v="114" actId="1035"/>
          <ac:spMkLst>
            <pc:docMk/>
            <pc:sldMk cId="1533965813" sldId="291"/>
            <ac:spMk id="7" creationId="{EA01A523-67FD-4759-86DC-0568C6DF0F86}"/>
          </ac:spMkLst>
        </pc:spChg>
        <pc:spChg chg="mod">
          <ac:chgData name="Lorena Patricia Mora Hernandez" userId="0bca0f10-c886-4055-be5e-c492695e1c7f" providerId="ADAL" clId="{95687C5D-D99A-451A-B66B-E59ADC39D8D1}" dt="2022-03-23T00:37:33.814" v="114" actId="1035"/>
          <ac:spMkLst>
            <pc:docMk/>
            <pc:sldMk cId="1533965813" sldId="291"/>
            <ac:spMk id="31" creationId="{4ABB2D84-78B9-4FB0-90A5-85B5A0A0E8FD}"/>
          </ac:spMkLst>
        </pc:spChg>
        <pc:spChg chg="mod">
          <ac:chgData name="Lorena Patricia Mora Hernandez" userId="0bca0f10-c886-4055-be5e-c492695e1c7f" providerId="ADAL" clId="{95687C5D-D99A-451A-B66B-E59ADC39D8D1}" dt="2022-03-23T00:38:27.506" v="117" actId="1038"/>
          <ac:spMkLst>
            <pc:docMk/>
            <pc:sldMk cId="1533965813" sldId="291"/>
            <ac:spMk id="36" creationId="{567955B4-1A5E-4918-A1D8-7859324B3C31}"/>
          </ac:spMkLst>
        </pc:spChg>
        <pc:spChg chg="mod">
          <ac:chgData name="Lorena Patricia Mora Hernandez" userId="0bca0f10-c886-4055-be5e-c492695e1c7f" providerId="ADAL" clId="{95687C5D-D99A-451A-B66B-E59ADC39D8D1}" dt="2022-03-23T00:37:33.814" v="114" actId="1035"/>
          <ac:spMkLst>
            <pc:docMk/>
            <pc:sldMk cId="1533965813" sldId="291"/>
            <ac:spMk id="37" creationId="{13DCA573-28E8-4BEE-9A8D-662F7D90EFBB}"/>
          </ac:spMkLst>
        </pc:spChg>
        <pc:spChg chg="mod">
          <ac:chgData name="Lorena Patricia Mora Hernandez" userId="0bca0f10-c886-4055-be5e-c492695e1c7f" providerId="ADAL" clId="{95687C5D-D99A-451A-B66B-E59ADC39D8D1}" dt="2022-03-23T00:37:33.814" v="114" actId="1035"/>
          <ac:spMkLst>
            <pc:docMk/>
            <pc:sldMk cId="1533965813" sldId="291"/>
            <ac:spMk id="38" creationId="{26C2A5FB-D9F1-4860-A338-AEC182DEE6C7}"/>
          </ac:spMkLst>
        </pc:spChg>
        <pc:spChg chg="mod">
          <ac:chgData name="Lorena Patricia Mora Hernandez" userId="0bca0f10-c886-4055-be5e-c492695e1c7f" providerId="ADAL" clId="{95687C5D-D99A-451A-B66B-E59ADC39D8D1}" dt="2022-03-23T00:37:33.814" v="114" actId="1035"/>
          <ac:spMkLst>
            <pc:docMk/>
            <pc:sldMk cId="1533965813" sldId="291"/>
            <ac:spMk id="39" creationId="{02AD4E8F-6589-4CAE-BE2A-A0CD8F7FDDB4}"/>
          </ac:spMkLst>
        </pc:spChg>
        <pc:spChg chg="mod">
          <ac:chgData name="Lorena Patricia Mora Hernandez" userId="0bca0f10-c886-4055-be5e-c492695e1c7f" providerId="ADAL" clId="{95687C5D-D99A-451A-B66B-E59ADC39D8D1}" dt="2022-03-23T00:37:33.814" v="114" actId="1035"/>
          <ac:spMkLst>
            <pc:docMk/>
            <pc:sldMk cId="1533965813" sldId="291"/>
            <ac:spMk id="40" creationId="{13666ABF-B660-445E-A775-ABB609F664C0}"/>
          </ac:spMkLst>
        </pc:spChg>
        <pc:spChg chg="mod">
          <ac:chgData name="Lorena Patricia Mora Hernandez" userId="0bca0f10-c886-4055-be5e-c492695e1c7f" providerId="ADAL" clId="{95687C5D-D99A-451A-B66B-E59ADC39D8D1}" dt="2022-03-23T00:37:33.814" v="114" actId="1035"/>
          <ac:spMkLst>
            <pc:docMk/>
            <pc:sldMk cId="1533965813" sldId="291"/>
            <ac:spMk id="44" creationId="{2615B854-E600-4ADF-8536-6AAC81D8D05F}"/>
          </ac:spMkLst>
        </pc:spChg>
        <pc:spChg chg="mod">
          <ac:chgData name="Lorena Patricia Mora Hernandez" userId="0bca0f10-c886-4055-be5e-c492695e1c7f" providerId="ADAL" clId="{95687C5D-D99A-451A-B66B-E59ADC39D8D1}" dt="2022-03-23T00:37:33.814" v="114" actId="1035"/>
          <ac:spMkLst>
            <pc:docMk/>
            <pc:sldMk cId="1533965813" sldId="291"/>
            <ac:spMk id="45" creationId="{CCFD1743-0C0B-4667-AADD-A1CC6F0F4F97}"/>
          </ac:spMkLst>
        </pc:spChg>
        <pc:picChg chg="mod">
          <ac:chgData name="Lorena Patricia Mora Hernandez" userId="0bca0f10-c886-4055-be5e-c492695e1c7f" providerId="ADAL" clId="{95687C5D-D99A-451A-B66B-E59ADC39D8D1}" dt="2022-03-23T00:38:27.506" v="117" actId="1038"/>
          <ac:picMkLst>
            <pc:docMk/>
            <pc:sldMk cId="1533965813" sldId="291"/>
            <ac:picMk id="32" creationId="{0D30577A-3C8F-4C70-96D4-5EBD485947C9}"/>
          </ac:picMkLst>
        </pc:picChg>
        <pc:picChg chg="mod">
          <ac:chgData name="Lorena Patricia Mora Hernandez" userId="0bca0f10-c886-4055-be5e-c492695e1c7f" providerId="ADAL" clId="{95687C5D-D99A-451A-B66B-E59ADC39D8D1}" dt="2022-03-23T00:37:33.814" v="114" actId="1035"/>
          <ac:picMkLst>
            <pc:docMk/>
            <pc:sldMk cId="1533965813" sldId="291"/>
            <ac:picMk id="33" creationId="{92019DFF-C04B-4F97-A512-6B50AA3D7C71}"/>
          </ac:picMkLst>
        </pc:picChg>
        <pc:picChg chg="mod">
          <ac:chgData name="Lorena Patricia Mora Hernandez" userId="0bca0f10-c886-4055-be5e-c492695e1c7f" providerId="ADAL" clId="{95687C5D-D99A-451A-B66B-E59ADC39D8D1}" dt="2022-03-23T00:38:27.506" v="117" actId="1038"/>
          <ac:picMkLst>
            <pc:docMk/>
            <pc:sldMk cId="1533965813" sldId="291"/>
            <ac:picMk id="34" creationId="{F11C79A7-B8BE-4AEC-8D7A-3608781C30D1}"/>
          </ac:picMkLst>
        </pc:picChg>
        <pc:picChg chg="mod">
          <ac:chgData name="Lorena Patricia Mora Hernandez" userId="0bca0f10-c886-4055-be5e-c492695e1c7f" providerId="ADAL" clId="{95687C5D-D99A-451A-B66B-E59ADC39D8D1}" dt="2022-03-23T00:37:33.814" v="114" actId="1035"/>
          <ac:picMkLst>
            <pc:docMk/>
            <pc:sldMk cId="1533965813" sldId="291"/>
            <ac:picMk id="35" creationId="{5292E9FA-71D1-46B2-A214-1C1260CA2442}"/>
          </ac:picMkLst>
        </pc:picChg>
        <pc:picChg chg="mod">
          <ac:chgData name="Lorena Patricia Mora Hernandez" userId="0bca0f10-c886-4055-be5e-c492695e1c7f" providerId="ADAL" clId="{95687C5D-D99A-451A-B66B-E59ADC39D8D1}" dt="2022-03-23T00:38:16.212" v="116" actId="207"/>
          <ac:picMkLst>
            <pc:docMk/>
            <pc:sldMk cId="1533965813" sldId="291"/>
            <ac:picMk id="42" creationId="{0C438FD5-04E4-4EFA-BE89-50389BEA5C8D}"/>
          </ac:picMkLst>
        </pc:picChg>
        <pc:picChg chg="mod">
          <ac:chgData name="Lorena Patricia Mora Hernandez" userId="0bca0f10-c886-4055-be5e-c492695e1c7f" providerId="ADAL" clId="{95687C5D-D99A-451A-B66B-E59ADC39D8D1}" dt="2022-03-23T00:38:03.156" v="115" actId="207"/>
          <ac:picMkLst>
            <pc:docMk/>
            <pc:sldMk cId="1533965813" sldId="291"/>
            <ac:picMk id="43" creationId="{B0C9A7CA-95DE-4B0C-A89C-F80236110E9B}"/>
          </ac:picMkLst>
        </pc:picChg>
      </pc:sldChg>
      <pc:sldChg chg="modSp mod">
        <pc:chgData name="Lorena Patricia Mora Hernandez" userId="0bca0f10-c886-4055-be5e-c492695e1c7f" providerId="ADAL" clId="{95687C5D-D99A-451A-B66B-E59ADC39D8D1}" dt="2022-03-23T00:36:09.497" v="95" actId="20577"/>
        <pc:sldMkLst>
          <pc:docMk/>
          <pc:sldMk cId="267900387" sldId="293"/>
        </pc:sldMkLst>
        <pc:spChg chg="mod">
          <ac:chgData name="Lorena Patricia Mora Hernandez" userId="0bca0f10-c886-4055-be5e-c492695e1c7f" providerId="ADAL" clId="{95687C5D-D99A-451A-B66B-E59ADC39D8D1}" dt="2022-03-23T00:36:09.497" v="95" actId="20577"/>
          <ac:spMkLst>
            <pc:docMk/>
            <pc:sldMk cId="267900387" sldId="293"/>
            <ac:spMk id="18" creationId="{6C4DC937-F138-4DDC-AD1B-0CB77D89468B}"/>
          </ac:spMkLst>
        </pc:spChg>
      </pc:sldChg>
      <pc:sldChg chg="modSp mod">
        <pc:chgData name="Lorena Patricia Mora Hernandez" userId="0bca0f10-c886-4055-be5e-c492695e1c7f" providerId="ADAL" clId="{95687C5D-D99A-451A-B66B-E59ADC39D8D1}" dt="2022-03-23T00:44:00.832" v="180" actId="6549"/>
        <pc:sldMkLst>
          <pc:docMk/>
          <pc:sldMk cId="1758160237" sldId="299"/>
        </pc:sldMkLst>
        <pc:spChg chg="mod">
          <ac:chgData name="Lorena Patricia Mora Hernandez" userId="0bca0f10-c886-4055-be5e-c492695e1c7f" providerId="ADAL" clId="{95687C5D-D99A-451A-B66B-E59ADC39D8D1}" dt="2022-03-23T00:44:00.832" v="180" actId="6549"/>
          <ac:spMkLst>
            <pc:docMk/>
            <pc:sldMk cId="1758160237" sldId="299"/>
            <ac:spMk id="18" creationId="{6C4DC937-F138-4DDC-AD1B-0CB77D89468B}"/>
          </ac:spMkLst>
        </pc:spChg>
      </pc:sldChg>
      <pc:sldChg chg="modSp add mod ord">
        <pc:chgData name="Lorena Patricia Mora Hernandez" userId="0bca0f10-c886-4055-be5e-c492695e1c7f" providerId="ADAL" clId="{95687C5D-D99A-451A-B66B-E59ADC39D8D1}" dt="2022-03-23T00:43:48.433" v="177"/>
        <pc:sldMkLst>
          <pc:docMk/>
          <pc:sldMk cId="3477611646" sldId="301"/>
        </pc:sldMkLst>
        <pc:spChg chg="mod">
          <ac:chgData name="Lorena Patricia Mora Hernandez" userId="0bca0f10-c886-4055-be5e-c492695e1c7f" providerId="ADAL" clId="{95687C5D-D99A-451A-B66B-E59ADC39D8D1}" dt="2022-03-23T00:43:48.433" v="177"/>
          <ac:spMkLst>
            <pc:docMk/>
            <pc:sldMk cId="3477611646" sldId="301"/>
            <ac:spMk id="18" creationId="{6C4DC937-F138-4DDC-AD1B-0CB77D89468B}"/>
          </ac:spMkLst>
        </pc:spChg>
      </pc:sldChg>
    </pc:docChg>
  </pc:docChgLst>
  <pc:docChgLst>
    <pc:chgData name="Lorena Patricia Mora Hernandez" userId="0bca0f10-c886-4055-be5e-c492695e1c7f" providerId="ADAL" clId="{C335F197-DE03-4168-AE8C-771251EC9329}"/>
    <pc:docChg chg="undo custSel addSld delSld modSld sldOrd">
      <pc:chgData name="Lorena Patricia Mora Hernandez" userId="0bca0f10-c886-4055-be5e-c492695e1c7f" providerId="ADAL" clId="{C335F197-DE03-4168-AE8C-771251EC9329}" dt="2022-05-25T00:04:02.857" v="2206" actId="20577"/>
      <pc:docMkLst>
        <pc:docMk/>
      </pc:docMkLst>
      <pc:sldChg chg="addSp delSp modSp mod">
        <pc:chgData name="Lorena Patricia Mora Hernandez" userId="0bca0f10-c886-4055-be5e-c492695e1c7f" providerId="ADAL" clId="{C335F197-DE03-4168-AE8C-771251EC9329}" dt="2022-05-24T01:58:47.294" v="246" actId="1076"/>
        <pc:sldMkLst>
          <pc:docMk/>
          <pc:sldMk cId="3114139667" sldId="284"/>
        </pc:sldMkLst>
        <pc:picChg chg="del">
          <ac:chgData name="Lorena Patricia Mora Hernandez" userId="0bca0f10-c886-4055-be5e-c492695e1c7f" providerId="ADAL" clId="{C335F197-DE03-4168-AE8C-771251EC9329}" dt="2022-05-24T01:51:07.465" v="0" actId="478"/>
          <ac:picMkLst>
            <pc:docMk/>
            <pc:sldMk cId="3114139667" sldId="284"/>
            <ac:picMk id="3" creationId="{0C962CAD-A423-4A07-A63D-DF4DA69124C2}"/>
          </ac:picMkLst>
        </pc:picChg>
        <pc:picChg chg="add mod">
          <ac:chgData name="Lorena Patricia Mora Hernandez" userId="0bca0f10-c886-4055-be5e-c492695e1c7f" providerId="ADAL" clId="{C335F197-DE03-4168-AE8C-771251EC9329}" dt="2022-05-24T01:58:47.294" v="246" actId="1076"/>
          <ac:picMkLst>
            <pc:docMk/>
            <pc:sldMk cId="3114139667" sldId="284"/>
            <ac:picMk id="4" creationId="{1BBFD6DD-CD38-84B3-0899-C78FFC5E8DE4}"/>
          </ac:picMkLst>
        </pc:picChg>
      </pc:sldChg>
      <pc:sldChg chg="del">
        <pc:chgData name="Lorena Patricia Mora Hernandez" userId="0bca0f10-c886-4055-be5e-c492695e1c7f" providerId="ADAL" clId="{C335F197-DE03-4168-AE8C-771251EC9329}" dt="2022-05-24T23:05:35.784" v="607" actId="47"/>
        <pc:sldMkLst>
          <pc:docMk/>
          <pc:sldMk cId="1533965813" sldId="291"/>
        </pc:sldMkLst>
      </pc:sldChg>
      <pc:sldChg chg="modSp mod">
        <pc:chgData name="Lorena Patricia Mora Hernandez" userId="0bca0f10-c886-4055-be5e-c492695e1c7f" providerId="ADAL" clId="{C335F197-DE03-4168-AE8C-771251EC9329}" dt="2022-05-24T23:00:13.457" v="552" actId="20577"/>
        <pc:sldMkLst>
          <pc:docMk/>
          <pc:sldMk cId="267900387" sldId="293"/>
        </pc:sldMkLst>
        <pc:spChg chg="mod">
          <ac:chgData name="Lorena Patricia Mora Hernandez" userId="0bca0f10-c886-4055-be5e-c492695e1c7f" providerId="ADAL" clId="{C335F197-DE03-4168-AE8C-771251EC9329}" dt="2022-05-24T23:00:13.457" v="552" actId="20577"/>
          <ac:spMkLst>
            <pc:docMk/>
            <pc:sldMk cId="267900387" sldId="293"/>
            <ac:spMk id="18" creationId="{6C4DC937-F138-4DDC-AD1B-0CB77D89468B}"/>
          </ac:spMkLst>
        </pc:spChg>
      </pc:sldChg>
      <pc:sldChg chg="addSp delSp modSp mod">
        <pc:chgData name="Lorena Patricia Mora Hernandez" userId="0bca0f10-c886-4055-be5e-c492695e1c7f" providerId="ADAL" clId="{C335F197-DE03-4168-AE8C-771251EC9329}" dt="2022-05-24T22:58:30.138" v="535" actId="1076"/>
        <pc:sldMkLst>
          <pc:docMk/>
          <pc:sldMk cId="3313909859" sldId="297"/>
        </pc:sldMkLst>
        <pc:spChg chg="add del">
          <ac:chgData name="Lorena Patricia Mora Hernandez" userId="0bca0f10-c886-4055-be5e-c492695e1c7f" providerId="ADAL" clId="{C335F197-DE03-4168-AE8C-771251EC9329}" dt="2022-05-24T22:55:24.518" v="451" actId="22"/>
          <ac:spMkLst>
            <pc:docMk/>
            <pc:sldMk cId="3313909859" sldId="297"/>
            <ac:spMk id="16" creationId="{0AFF41B6-19DC-8EAF-49A6-B7A8FEF0637D}"/>
          </ac:spMkLst>
        </pc:spChg>
        <pc:spChg chg="del">
          <ac:chgData name="Lorena Patricia Mora Hernandez" userId="0bca0f10-c886-4055-be5e-c492695e1c7f" providerId="ADAL" clId="{C335F197-DE03-4168-AE8C-771251EC9329}" dt="2022-05-24T22:55:15.815" v="446" actId="478"/>
          <ac:spMkLst>
            <pc:docMk/>
            <pc:sldMk cId="3313909859" sldId="297"/>
            <ac:spMk id="20" creationId="{7D44D6F2-7ABE-4CA3-8494-A393F14B8531}"/>
          </ac:spMkLst>
        </pc:spChg>
        <pc:spChg chg="del mod">
          <ac:chgData name="Lorena Patricia Mora Hernandez" userId="0bca0f10-c886-4055-be5e-c492695e1c7f" providerId="ADAL" clId="{C335F197-DE03-4168-AE8C-771251EC9329}" dt="2022-05-24T22:55:17.397" v="448" actId="478"/>
          <ac:spMkLst>
            <pc:docMk/>
            <pc:sldMk cId="3313909859" sldId="297"/>
            <ac:spMk id="21" creationId="{22EDE228-0C24-4CE8-93A4-E7142F0C7D03}"/>
          </ac:spMkLst>
        </pc:spChg>
        <pc:spChg chg="del">
          <ac:chgData name="Lorena Patricia Mora Hernandez" userId="0bca0f10-c886-4055-be5e-c492695e1c7f" providerId="ADAL" clId="{C335F197-DE03-4168-AE8C-771251EC9329}" dt="2022-05-24T22:55:18.901" v="449" actId="478"/>
          <ac:spMkLst>
            <pc:docMk/>
            <pc:sldMk cId="3313909859" sldId="297"/>
            <ac:spMk id="22" creationId="{A21B653B-ACF0-488D-BAAD-BEBA5C308938}"/>
          </ac:spMkLst>
        </pc:spChg>
        <pc:spChg chg="add mod">
          <ac:chgData name="Lorena Patricia Mora Hernandez" userId="0bca0f10-c886-4055-be5e-c492695e1c7f" providerId="ADAL" clId="{C335F197-DE03-4168-AE8C-771251EC9329}" dt="2022-05-24T22:58:30.138" v="535" actId="1076"/>
          <ac:spMkLst>
            <pc:docMk/>
            <pc:sldMk cId="3313909859" sldId="297"/>
            <ac:spMk id="23" creationId="{674E4B5B-B404-0223-6C79-0C2320826CD7}"/>
          </ac:spMkLst>
        </pc:spChg>
        <pc:spChg chg="add del mod">
          <ac:chgData name="Lorena Patricia Mora Hernandez" userId="0bca0f10-c886-4055-be5e-c492695e1c7f" providerId="ADAL" clId="{C335F197-DE03-4168-AE8C-771251EC9329}" dt="2022-05-24T22:56:49.273" v="491" actId="478"/>
          <ac:spMkLst>
            <pc:docMk/>
            <pc:sldMk cId="3313909859" sldId="297"/>
            <ac:spMk id="24" creationId="{3647CDF6-A6C9-EBFD-3343-F8C195C6BCD0}"/>
          </ac:spMkLst>
        </pc:spChg>
        <pc:spChg chg="add mod">
          <ac:chgData name="Lorena Patricia Mora Hernandez" userId="0bca0f10-c886-4055-be5e-c492695e1c7f" providerId="ADAL" clId="{C335F197-DE03-4168-AE8C-771251EC9329}" dt="2022-05-24T22:58:27.235" v="534" actId="1076"/>
          <ac:spMkLst>
            <pc:docMk/>
            <pc:sldMk cId="3313909859" sldId="297"/>
            <ac:spMk id="26" creationId="{6ACE805B-8C9A-0938-91AE-6F8ED221E227}"/>
          </ac:spMkLst>
        </pc:spChg>
        <pc:spChg chg="add mod">
          <ac:chgData name="Lorena Patricia Mora Hernandez" userId="0bca0f10-c886-4055-be5e-c492695e1c7f" providerId="ADAL" clId="{C335F197-DE03-4168-AE8C-771251EC9329}" dt="2022-05-24T22:58:24.914" v="533" actId="1076"/>
          <ac:spMkLst>
            <pc:docMk/>
            <pc:sldMk cId="3313909859" sldId="297"/>
            <ac:spMk id="27" creationId="{7EDFB732-BE66-EB9D-5C1B-F502D6F7A150}"/>
          </ac:spMkLst>
        </pc:spChg>
        <pc:spChg chg="mod">
          <ac:chgData name="Lorena Patricia Mora Hernandez" userId="0bca0f10-c886-4055-be5e-c492695e1c7f" providerId="ADAL" clId="{C335F197-DE03-4168-AE8C-771251EC9329}" dt="2022-05-24T22:55:34.706" v="453" actId="1076"/>
          <ac:spMkLst>
            <pc:docMk/>
            <pc:sldMk cId="3313909859" sldId="297"/>
            <ac:spMk id="33" creationId="{3D82FC84-1763-4896-9BC9-A6F976708DB5}"/>
          </ac:spMkLst>
        </pc:spChg>
        <pc:spChg chg="del">
          <ac:chgData name="Lorena Patricia Mora Hernandez" userId="0bca0f10-c886-4055-be5e-c492695e1c7f" providerId="ADAL" clId="{C335F197-DE03-4168-AE8C-771251EC9329}" dt="2022-05-24T22:55:14.913" v="445" actId="478"/>
          <ac:spMkLst>
            <pc:docMk/>
            <pc:sldMk cId="3313909859" sldId="297"/>
            <ac:spMk id="37" creationId="{3D606A11-59A3-49AD-AD09-42A0C111CB1A}"/>
          </ac:spMkLst>
        </pc:spChg>
        <pc:spChg chg="del">
          <ac:chgData name="Lorena Patricia Mora Hernandez" userId="0bca0f10-c886-4055-be5e-c492695e1c7f" providerId="ADAL" clId="{C335F197-DE03-4168-AE8C-771251EC9329}" dt="2022-05-24T22:55:32.069" v="452" actId="478"/>
          <ac:spMkLst>
            <pc:docMk/>
            <pc:sldMk cId="3313909859" sldId="297"/>
            <ac:spMk id="40" creationId="{1E3F979D-15F8-49DB-83EB-37BC13AF047E}"/>
          </ac:spMkLst>
        </pc:spChg>
        <pc:picChg chg="del">
          <ac:chgData name="Lorena Patricia Mora Hernandez" userId="0bca0f10-c886-4055-be5e-c492695e1c7f" providerId="ADAL" clId="{C335F197-DE03-4168-AE8C-771251EC9329}" dt="2022-05-24T22:55:11.767" v="441" actId="478"/>
          <ac:picMkLst>
            <pc:docMk/>
            <pc:sldMk cId="3313909859" sldId="297"/>
            <ac:picMk id="3" creationId="{51852E36-7A25-4910-A391-DDE90847E1C7}"/>
          </ac:picMkLst>
        </pc:picChg>
        <pc:picChg chg="del">
          <ac:chgData name="Lorena Patricia Mora Hernandez" userId="0bca0f10-c886-4055-be5e-c492695e1c7f" providerId="ADAL" clId="{C335F197-DE03-4168-AE8C-771251EC9329}" dt="2022-05-24T22:55:13.503" v="444" actId="478"/>
          <ac:picMkLst>
            <pc:docMk/>
            <pc:sldMk cId="3313909859" sldId="297"/>
            <ac:picMk id="5" creationId="{60AE92D7-72F5-4E23-8B4F-1DADCD253962}"/>
          </ac:picMkLst>
        </pc:picChg>
        <pc:picChg chg="del">
          <ac:chgData name="Lorena Patricia Mora Hernandez" userId="0bca0f10-c886-4055-be5e-c492695e1c7f" providerId="ADAL" clId="{C335F197-DE03-4168-AE8C-771251EC9329}" dt="2022-05-24T22:55:12.986" v="443" actId="478"/>
          <ac:picMkLst>
            <pc:docMk/>
            <pc:sldMk cId="3313909859" sldId="297"/>
            <ac:picMk id="7" creationId="{1688BD5F-0D1D-4D46-B8B6-E1253ABEEF7D}"/>
          </ac:picMkLst>
        </pc:picChg>
        <pc:picChg chg="del">
          <ac:chgData name="Lorena Patricia Mora Hernandez" userId="0bca0f10-c886-4055-be5e-c492695e1c7f" providerId="ADAL" clId="{C335F197-DE03-4168-AE8C-771251EC9329}" dt="2022-05-24T22:55:12.504" v="442" actId="478"/>
          <ac:picMkLst>
            <pc:docMk/>
            <pc:sldMk cId="3313909859" sldId="297"/>
            <ac:picMk id="9" creationId="{B338EE1A-58E1-43E4-9D8C-0418029BCE7F}"/>
          </ac:picMkLst>
        </pc:picChg>
        <pc:picChg chg="add del mod">
          <ac:chgData name="Lorena Patricia Mora Hernandez" userId="0bca0f10-c886-4055-be5e-c492695e1c7f" providerId="ADAL" clId="{C335F197-DE03-4168-AE8C-771251EC9329}" dt="2022-05-24T22:56:23.794" v="463" actId="478"/>
          <ac:picMkLst>
            <pc:docMk/>
            <pc:sldMk cId="3313909859" sldId="297"/>
            <ac:picMk id="17" creationId="{E5220471-2BAF-4EE9-26BA-4BBBF55F2A88}"/>
          </ac:picMkLst>
        </pc:picChg>
        <pc:picChg chg="add del mod">
          <ac:chgData name="Lorena Patricia Mora Hernandez" userId="0bca0f10-c886-4055-be5e-c492695e1c7f" providerId="ADAL" clId="{C335F197-DE03-4168-AE8C-771251EC9329}" dt="2022-05-24T22:56:10.139" v="461"/>
          <ac:picMkLst>
            <pc:docMk/>
            <pc:sldMk cId="3313909859" sldId="297"/>
            <ac:picMk id="18" creationId="{1D7497D9-5C87-B1AB-1090-B5009C00FE30}"/>
          </ac:picMkLst>
        </pc:picChg>
        <pc:picChg chg="add mod">
          <ac:chgData name="Lorena Patricia Mora Hernandez" userId="0bca0f10-c886-4055-be5e-c492695e1c7f" providerId="ADAL" clId="{C335F197-DE03-4168-AE8C-771251EC9329}" dt="2022-05-24T22:58:16.792" v="530" actId="1076"/>
          <ac:picMkLst>
            <pc:docMk/>
            <pc:sldMk cId="3313909859" sldId="297"/>
            <ac:picMk id="25" creationId="{6546122D-FE73-6681-7902-104E085F5A91}"/>
          </ac:picMkLst>
        </pc:picChg>
        <pc:picChg chg="add mod">
          <ac:chgData name="Lorena Patricia Mora Hernandez" userId="0bca0f10-c886-4055-be5e-c492695e1c7f" providerId="ADAL" clId="{C335F197-DE03-4168-AE8C-771251EC9329}" dt="2022-05-24T22:58:18.143" v="531" actId="1076"/>
          <ac:picMkLst>
            <pc:docMk/>
            <pc:sldMk cId="3313909859" sldId="297"/>
            <ac:picMk id="28" creationId="{D2C0AA0B-88D6-035F-204F-79F1C7D062E8}"/>
          </ac:picMkLst>
        </pc:picChg>
        <pc:picChg chg="add mod">
          <ac:chgData name="Lorena Patricia Mora Hernandez" userId="0bca0f10-c886-4055-be5e-c492695e1c7f" providerId="ADAL" clId="{C335F197-DE03-4168-AE8C-771251EC9329}" dt="2022-05-24T22:58:20.465" v="532" actId="1076"/>
          <ac:picMkLst>
            <pc:docMk/>
            <pc:sldMk cId="3313909859" sldId="297"/>
            <ac:picMk id="29" creationId="{8B54E174-111D-08F0-FFDC-99EE4E3FEB31}"/>
          </ac:picMkLst>
        </pc:picChg>
      </pc:sldChg>
      <pc:sldChg chg="addSp delSp modSp mod">
        <pc:chgData name="Lorena Patricia Mora Hernandez" userId="0bca0f10-c886-4055-be5e-c492695e1c7f" providerId="ADAL" clId="{C335F197-DE03-4168-AE8C-771251EC9329}" dt="2022-05-24T02:08:14.966" v="302" actId="1076"/>
        <pc:sldMkLst>
          <pc:docMk/>
          <pc:sldMk cId="1585388576" sldId="302"/>
        </pc:sldMkLst>
        <pc:picChg chg="add mod">
          <ac:chgData name="Lorena Patricia Mora Hernandez" userId="0bca0f10-c886-4055-be5e-c492695e1c7f" providerId="ADAL" clId="{C335F197-DE03-4168-AE8C-771251EC9329}" dt="2022-05-24T02:08:14.966" v="302" actId="1076"/>
          <ac:picMkLst>
            <pc:docMk/>
            <pc:sldMk cId="1585388576" sldId="302"/>
            <ac:picMk id="3" creationId="{23F63BF6-7829-8408-223F-C8B0326CDD5C}"/>
          </ac:picMkLst>
        </pc:picChg>
        <pc:picChg chg="del">
          <ac:chgData name="Lorena Patricia Mora Hernandez" userId="0bca0f10-c886-4055-be5e-c492695e1c7f" providerId="ADAL" clId="{C335F197-DE03-4168-AE8C-771251EC9329}" dt="2022-05-24T01:59:23.945" v="288" actId="478"/>
          <ac:picMkLst>
            <pc:docMk/>
            <pc:sldMk cId="1585388576" sldId="302"/>
            <ac:picMk id="4" creationId="{E8C3C1A9-5AAC-4989-A8FA-70AA38A16449}"/>
          </ac:picMkLst>
        </pc:picChg>
      </pc:sldChg>
      <pc:sldChg chg="addSp delSp modSp mod modNotesTx">
        <pc:chgData name="Lorena Patricia Mora Hernandez" userId="0bca0f10-c886-4055-be5e-c492695e1c7f" providerId="ADAL" clId="{C335F197-DE03-4168-AE8C-771251EC9329}" dt="2022-05-24T23:47:57.607" v="1513" actId="6549"/>
        <pc:sldMkLst>
          <pc:docMk/>
          <pc:sldMk cId="1460788304" sldId="303"/>
        </pc:sldMkLst>
        <pc:spChg chg="add mod">
          <ac:chgData name="Lorena Patricia Mora Hernandez" userId="0bca0f10-c886-4055-be5e-c492695e1c7f" providerId="ADAL" clId="{C335F197-DE03-4168-AE8C-771251EC9329}" dt="2022-05-24T23:37:46.773" v="1389" actId="14100"/>
          <ac:spMkLst>
            <pc:docMk/>
            <pc:sldMk cId="1460788304" sldId="303"/>
            <ac:spMk id="2" creationId="{6D79907E-F080-CE29-C306-45CA4CCACEBF}"/>
          </ac:spMkLst>
        </pc:spChg>
        <pc:spChg chg="add mod">
          <ac:chgData name="Lorena Patricia Mora Hernandez" userId="0bca0f10-c886-4055-be5e-c492695e1c7f" providerId="ADAL" clId="{C335F197-DE03-4168-AE8C-771251EC9329}" dt="2022-05-24T23:47:57.607" v="1513" actId="6549"/>
          <ac:spMkLst>
            <pc:docMk/>
            <pc:sldMk cId="1460788304" sldId="303"/>
            <ac:spMk id="11" creationId="{5C0A0A48-9705-54C3-470F-A6D0A0DEAB79}"/>
          </ac:spMkLst>
        </pc:spChg>
        <pc:spChg chg="add del mod">
          <ac:chgData name="Lorena Patricia Mora Hernandez" userId="0bca0f10-c886-4055-be5e-c492695e1c7f" providerId="ADAL" clId="{C335F197-DE03-4168-AE8C-771251EC9329}" dt="2022-05-24T23:38:46.840" v="1391" actId="478"/>
          <ac:spMkLst>
            <pc:docMk/>
            <pc:sldMk cId="1460788304" sldId="303"/>
            <ac:spMk id="13" creationId="{AD9F50F2-9959-0F70-9D93-13343FFD5299}"/>
          </ac:spMkLst>
        </pc:spChg>
        <pc:spChg chg="add mod">
          <ac:chgData name="Lorena Patricia Mora Hernandez" userId="0bca0f10-c886-4055-be5e-c492695e1c7f" providerId="ADAL" clId="{C335F197-DE03-4168-AE8C-771251EC9329}" dt="2022-05-24T23:39:21.920" v="1443" actId="14100"/>
          <ac:spMkLst>
            <pc:docMk/>
            <pc:sldMk cId="1460788304" sldId="303"/>
            <ac:spMk id="15" creationId="{E231AE78-47C3-9D6D-00B9-91E7D7EA3AFF}"/>
          </ac:spMkLst>
        </pc:spChg>
        <pc:spChg chg="del mod">
          <ac:chgData name="Lorena Patricia Mora Hernandez" userId="0bca0f10-c886-4055-be5e-c492695e1c7f" providerId="ADAL" clId="{C335F197-DE03-4168-AE8C-771251EC9329}" dt="2022-05-24T23:30:23.858" v="1295"/>
          <ac:spMkLst>
            <pc:docMk/>
            <pc:sldMk cId="1460788304" sldId="303"/>
            <ac:spMk id="18" creationId="{6C4DC937-F138-4DDC-AD1B-0CB77D89468B}"/>
          </ac:spMkLst>
        </pc:spChg>
        <pc:spChg chg="mod">
          <ac:chgData name="Lorena Patricia Mora Hernandez" userId="0bca0f10-c886-4055-be5e-c492695e1c7f" providerId="ADAL" clId="{C335F197-DE03-4168-AE8C-771251EC9329}" dt="2022-05-24T01:59:15.281" v="287" actId="313"/>
          <ac:spMkLst>
            <pc:docMk/>
            <pc:sldMk cId="1460788304" sldId="303"/>
            <ac:spMk id="65" creationId="{D45EFB5B-4FD2-4043-897E-3400BA174AA4}"/>
          </ac:spMkLst>
        </pc:spChg>
        <pc:picChg chg="add mod">
          <ac:chgData name="Lorena Patricia Mora Hernandez" userId="0bca0f10-c886-4055-be5e-c492695e1c7f" providerId="ADAL" clId="{C335F197-DE03-4168-AE8C-771251EC9329}" dt="2022-05-24T01:57:29.607" v="230" actId="1076"/>
          <ac:picMkLst>
            <pc:docMk/>
            <pc:sldMk cId="1460788304" sldId="303"/>
            <ac:picMk id="3" creationId="{8764FFE6-72AD-44DA-434B-CCD8E1420078}"/>
          </ac:picMkLst>
        </pc:picChg>
        <pc:picChg chg="add mod">
          <ac:chgData name="Lorena Patricia Mora Hernandez" userId="0bca0f10-c886-4055-be5e-c492695e1c7f" providerId="ADAL" clId="{C335F197-DE03-4168-AE8C-771251EC9329}" dt="2022-05-24T01:52:34.101" v="15" actId="1076"/>
          <ac:picMkLst>
            <pc:docMk/>
            <pc:sldMk cId="1460788304" sldId="303"/>
            <ac:picMk id="5" creationId="{891ECBA6-99EE-512C-DEFC-A2B11C8A0761}"/>
          </ac:picMkLst>
        </pc:picChg>
        <pc:picChg chg="del">
          <ac:chgData name="Lorena Patricia Mora Hernandez" userId="0bca0f10-c886-4055-be5e-c492695e1c7f" providerId="ADAL" clId="{C335F197-DE03-4168-AE8C-771251EC9329}" dt="2022-05-24T01:52:03.947" v="5" actId="478"/>
          <ac:picMkLst>
            <pc:docMk/>
            <pc:sldMk cId="1460788304" sldId="303"/>
            <ac:picMk id="6" creationId="{1AD321FB-85DC-4113-B11C-90FFE0E2599E}"/>
          </ac:picMkLst>
        </pc:picChg>
        <pc:picChg chg="add del">
          <ac:chgData name="Lorena Patricia Mora Hernandez" userId="0bca0f10-c886-4055-be5e-c492695e1c7f" providerId="ADAL" clId="{C335F197-DE03-4168-AE8C-771251EC9329}" dt="2022-05-24T01:52:54.589" v="19" actId="478"/>
          <ac:picMkLst>
            <pc:docMk/>
            <pc:sldMk cId="1460788304" sldId="303"/>
            <ac:picMk id="8" creationId="{EB15E92C-D55C-B45D-012E-A0CEFF64471E}"/>
          </ac:picMkLst>
        </pc:picChg>
      </pc:sldChg>
      <pc:sldChg chg="addSp delSp modSp mod modNotesTx">
        <pc:chgData name="Lorena Patricia Mora Hernandez" userId="0bca0f10-c886-4055-be5e-c492695e1c7f" providerId="ADAL" clId="{C335F197-DE03-4168-AE8C-771251EC9329}" dt="2022-05-25T00:04:02.857" v="2206" actId="20577"/>
        <pc:sldMkLst>
          <pc:docMk/>
          <pc:sldMk cId="3861721016" sldId="304"/>
        </pc:sldMkLst>
        <pc:spChg chg="add mod">
          <ac:chgData name="Lorena Patricia Mora Hernandez" userId="0bca0f10-c886-4055-be5e-c492695e1c7f" providerId="ADAL" clId="{C335F197-DE03-4168-AE8C-771251EC9329}" dt="2022-05-25T00:01:06.437" v="1789" actId="313"/>
          <ac:spMkLst>
            <pc:docMk/>
            <pc:sldMk cId="3861721016" sldId="304"/>
            <ac:spMk id="10" creationId="{C26A30A7-E4B6-086C-5976-1817DF658F88}"/>
          </ac:spMkLst>
        </pc:spChg>
        <pc:spChg chg="del mod">
          <ac:chgData name="Lorena Patricia Mora Hernandez" userId="0bca0f10-c886-4055-be5e-c492695e1c7f" providerId="ADAL" clId="{C335F197-DE03-4168-AE8C-771251EC9329}" dt="2022-05-24T02:16:16.829" v="363" actId="478"/>
          <ac:spMkLst>
            <pc:docMk/>
            <pc:sldMk cId="3861721016" sldId="304"/>
            <ac:spMk id="18" creationId="{6C4DC937-F138-4DDC-AD1B-0CB77D89468B}"/>
          </ac:spMkLst>
        </pc:spChg>
        <pc:spChg chg="mod">
          <ac:chgData name="Lorena Patricia Mora Hernandez" userId="0bca0f10-c886-4055-be5e-c492695e1c7f" providerId="ADAL" clId="{C335F197-DE03-4168-AE8C-771251EC9329}" dt="2022-05-24T23:59:12.199" v="1674" actId="1076"/>
          <ac:spMkLst>
            <pc:docMk/>
            <pc:sldMk cId="3861721016" sldId="304"/>
            <ac:spMk id="65" creationId="{D45EFB5B-4FD2-4043-897E-3400BA174AA4}"/>
          </ac:spMkLst>
        </pc:spChg>
        <pc:picChg chg="add mod">
          <ac:chgData name="Lorena Patricia Mora Hernandez" userId="0bca0f10-c886-4055-be5e-c492695e1c7f" providerId="ADAL" clId="{C335F197-DE03-4168-AE8C-771251EC9329}" dt="2022-05-24T23:59:17.519" v="1675" actId="1076"/>
          <ac:picMkLst>
            <pc:docMk/>
            <pc:sldMk cId="3861721016" sldId="304"/>
            <ac:picMk id="3" creationId="{31BE9CBE-E325-9E26-D454-BF848E01240E}"/>
          </ac:picMkLst>
        </pc:picChg>
        <pc:picChg chg="del">
          <ac:chgData name="Lorena Patricia Mora Hernandez" userId="0bca0f10-c886-4055-be5e-c492695e1c7f" providerId="ADAL" clId="{C335F197-DE03-4168-AE8C-771251EC9329}" dt="2022-05-24T01:59:28.959" v="290" actId="478"/>
          <ac:picMkLst>
            <pc:docMk/>
            <pc:sldMk cId="3861721016" sldId="304"/>
            <ac:picMk id="4" creationId="{06541C9A-4379-4DA2-9C24-A64301CB74FE}"/>
          </ac:picMkLst>
        </pc:picChg>
        <pc:picChg chg="del">
          <ac:chgData name="Lorena Patricia Mora Hernandez" userId="0bca0f10-c886-4055-be5e-c492695e1c7f" providerId="ADAL" clId="{C335F197-DE03-4168-AE8C-771251EC9329}" dt="2022-05-24T01:59:27.006" v="289" actId="478"/>
          <ac:picMkLst>
            <pc:docMk/>
            <pc:sldMk cId="3861721016" sldId="304"/>
            <ac:picMk id="6" creationId="{6E5A5773-F52C-43B1-9960-0EA95F3FD815}"/>
          </ac:picMkLst>
        </pc:picChg>
        <pc:picChg chg="add mod modCrop">
          <ac:chgData name="Lorena Patricia Mora Hernandez" userId="0bca0f10-c886-4055-be5e-c492695e1c7f" providerId="ADAL" clId="{C335F197-DE03-4168-AE8C-771251EC9329}" dt="2022-05-24T23:59:05.497" v="1672" actId="1076"/>
          <ac:picMkLst>
            <pc:docMk/>
            <pc:sldMk cId="3861721016" sldId="304"/>
            <ac:picMk id="7" creationId="{4A9C86CB-7F5B-36C5-2D14-6F8C65A41C5F}"/>
          </ac:picMkLst>
        </pc:picChg>
      </pc:sldChg>
      <pc:sldChg chg="addSp delSp del mod">
        <pc:chgData name="Lorena Patricia Mora Hernandez" userId="0bca0f10-c886-4055-be5e-c492695e1c7f" providerId="ADAL" clId="{C335F197-DE03-4168-AE8C-771251EC9329}" dt="2022-05-24T23:51:56.260" v="1551" actId="47"/>
        <pc:sldMkLst>
          <pc:docMk/>
          <pc:sldMk cId="88833647" sldId="305"/>
        </pc:sldMkLst>
        <pc:picChg chg="del">
          <ac:chgData name="Lorena Patricia Mora Hernandez" userId="0bca0f10-c886-4055-be5e-c492695e1c7f" providerId="ADAL" clId="{C335F197-DE03-4168-AE8C-771251EC9329}" dt="2022-05-24T01:59:33.127" v="291" actId="478"/>
          <ac:picMkLst>
            <pc:docMk/>
            <pc:sldMk cId="88833647" sldId="305"/>
            <ac:picMk id="3" creationId="{659592B7-7A40-4EB2-97C8-25891E26FE65}"/>
          </ac:picMkLst>
        </pc:picChg>
        <pc:picChg chg="add">
          <ac:chgData name="Lorena Patricia Mora Hernandez" userId="0bca0f10-c886-4055-be5e-c492695e1c7f" providerId="ADAL" clId="{C335F197-DE03-4168-AE8C-771251EC9329}" dt="2022-05-24T03:06:16.074" v="369" actId="22"/>
          <ac:picMkLst>
            <pc:docMk/>
            <pc:sldMk cId="88833647" sldId="305"/>
            <ac:picMk id="4" creationId="{C760255E-C688-750E-DC18-A74E7F8B4869}"/>
          </ac:picMkLst>
        </pc:picChg>
      </pc:sldChg>
      <pc:sldChg chg="addSp delSp modSp del mod">
        <pc:chgData name="Lorena Patricia Mora Hernandez" userId="0bca0f10-c886-4055-be5e-c492695e1c7f" providerId="ADAL" clId="{C335F197-DE03-4168-AE8C-771251EC9329}" dt="2022-05-24T23:51:57.338" v="1552" actId="47"/>
        <pc:sldMkLst>
          <pc:docMk/>
          <pc:sldMk cId="3939026991" sldId="306"/>
        </pc:sldMkLst>
        <pc:spChg chg="del">
          <ac:chgData name="Lorena Patricia Mora Hernandez" userId="0bca0f10-c886-4055-be5e-c492695e1c7f" providerId="ADAL" clId="{C335F197-DE03-4168-AE8C-771251EC9329}" dt="2022-05-24T03:06:19.955" v="370" actId="478"/>
          <ac:spMkLst>
            <pc:docMk/>
            <pc:sldMk cId="3939026991" sldId="306"/>
            <ac:spMk id="18" creationId="{6C4DC937-F138-4DDC-AD1B-0CB77D89468B}"/>
          </ac:spMkLst>
        </pc:spChg>
        <pc:picChg chg="del">
          <ac:chgData name="Lorena Patricia Mora Hernandez" userId="0bca0f10-c886-4055-be5e-c492695e1c7f" providerId="ADAL" clId="{C335F197-DE03-4168-AE8C-771251EC9329}" dt="2022-05-24T01:59:35.594" v="292" actId="478"/>
          <ac:picMkLst>
            <pc:docMk/>
            <pc:sldMk cId="3939026991" sldId="306"/>
            <ac:picMk id="3" creationId="{A4131BC1-BA3D-463B-9F2C-95775F158A7C}"/>
          </ac:picMkLst>
        </pc:picChg>
        <pc:picChg chg="add mod">
          <ac:chgData name="Lorena Patricia Mora Hernandez" userId="0bca0f10-c886-4055-be5e-c492695e1c7f" providerId="ADAL" clId="{C335F197-DE03-4168-AE8C-771251EC9329}" dt="2022-05-24T03:06:50.627" v="372" actId="1076"/>
          <ac:picMkLst>
            <pc:docMk/>
            <pc:sldMk cId="3939026991" sldId="306"/>
            <ac:picMk id="4" creationId="{EF025D18-381E-4984-7FE5-143B9AC0AF64}"/>
          </ac:picMkLst>
        </pc:picChg>
        <pc:picChg chg="add mod">
          <ac:chgData name="Lorena Patricia Mora Hernandez" userId="0bca0f10-c886-4055-be5e-c492695e1c7f" providerId="ADAL" clId="{C335F197-DE03-4168-AE8C-771251EC9329}" dt="2022-05-24T03:08:33.755" v="380" actId="1076"/>
          <ac:picMkLst>
            <pc:docMk/>
            <pc:sldMk cId="3939026991" sldId="306"/>
            <ac:picMk id="6" creationId="{09AE60D6-133D-1781-AC3B-8E6D20593585}"/>
          </ac:picMkLst>
        </pc:picChg>
        <pc:picChg chg="add mod">
          <ac:chgData name="Lorena Patricia Mora Hernandez" userId="0bca0f10-c886-4055-be5e-c492695e1c7f" providerId="ADAL" clId="{C335F197-DE03-4168-AE8C-771251EC9329}" dt="2022-05-24T03:08:31.436" v="379" actId="14100"/>
          <ac:picMkLst>
            <pc:docMk/>
            <pc:sldMk cId="3939026991" sldId="306"/>
            <ac:picMk id="8" creationId="{EF0926C0-F759-056E-5479-677D03946977}"/>
          </ac:picMkLst>
        </pc:picChg>
      </pc:sldChg>
      <pc:sldChg chg="del">
        <pc:chgData name="Lorena Patricia Mora Hernandez" userId="0bca0f10-c886-4055-be5e-c492695e1c7f" providerId="ADAL" clId="{C335F197-DE03-4168-AE8C-771251EC9329}" dt="2022-05-24T01:59:55.428" v="294" actId="47"/>
        <pc:sldMkLst>
          <pc:docMk/>
          <pc:sldMk cId="604129519" sldId="308"/>
        </pc:sldMkLst>
      </pc:sldChg>
      <pc:sldChg chg="del">
        <pc:chgData name="Lorena Patricia Mora Hernandez" userId="0bca0f10-c886-4055-be5e-c492695e1c7f" providerId="ADAL" clId="{C335F197-DE03-4168-AE8C-771251EC9329}" dt="2022-05-24T01:59:53.166" v="293" actId="47"/>
        <pc:sldMkLst>
          <pc:docMk/>
          <pc:sldMk cId="4047687826" sldId="309"/>
        </pc:sldMkLst>
      </pc:sldChg>
      <pc:sldChg chg="addSp delSp modSp mod">
        <pc:chgData name="Lorena Patricia Mora Hernandez" userId="0bca0f10-c886-4055-be5e-c492695e1c7f" providerId="ADAL" clId="{C335F197-DE03-4168-AE8C-771251EC9329}" dt="2022-05-24T23:05:49.302" v="641" actId="20577"/>
        <pc:sldMkLst>
          <pc:docMk/>
          <pc:sldMk cId="3306748276" sldId="310"/>
        </pc:sldMkLst>
        <pc:spChg chg="mod">
          <ac:chgData name="Lorena Patricia Mora Hernandez" userId="0bca0f10-c886-4055-be5e-c492695e1c7f" providerId="ADAL" clId="{C335F197-DE03-4168-AE8C-771251EC9329}" dt="2022-05-24T23:05:49.302" v="641" actId="20577"/>
          <ac:spMkLst>
            <pc:docMk/>
            <pc:sldMk cId="3306748276" sldId="310"/>
            <ac:spMk id="28" creationId="{81891EA2-1D59-49F5-B5C9-9C812E59AACE}"/>
          </ac:spMkLst>
        </pc:spChg>
        <pc:spChg chg="mod">
          <ac:chgData name="Lorena Patricia Mora Hernandez" userId="0bca0f10-c886-4055-be5e-c492695e1c7f" providerId="ADAL" clId="{C335F197-DE03-4168-AE8C-771251EC9329}" dt="2022-05-24T23:04:13.210" v="602" actId="1076"/>
          <ac:spMkLst>
            <pc:docMk/>
            <pc:sldMk cId="3306748276" sldId="310"/>
            <ac:spMk id="29" creationId="{EAF2ED96-189F-46A8-AC8C-A29AFF9947D3}"/>
          </ac:spMkLst>
        </pc:spChg>
        <pc:spChg chg="mod">
          <ac:chgData name="Lorena Patricia Mora Hernandez" userId="0bca0f10-c886-4055-be5e-c492695e1c7f" providerId="ADAL" clId="{C335F197-DE03-4168-AE8C-771251EC9329}" dt="2022-05-24T23:04:09.394" v="601" actId="1076"/>
          <ac:spMkLst>
            <pc:docMk/>
            <pc:sldMk cId="3306748276" sldId="310"/>
            <ac:spMk id="41" creationId="{6CF2517F-09F7-4C25-99DC-03E33C750CE2}"/>
          </ac:spMkLst>
        </pc:spChg>
        <pc:spChg chg="mod">
          <ac:chgData name="Lorena Patricia Mora Hernandez" userId="0bca0f10-c886-4055-be5e-c492695e1c7f" providerId="ADAL" clId="{C335F197-DE03-4168-AE8C-771251EC9329}" dt="2022-05-24T22:53:41.364" v="427" actId="313"/>
          <ac:spMkLst>
            <pc:docMk/>
            <pc:sldMk cId="3306748276" sldId="310"/>
            <ac:spMk id="45" creationId="{CCFD1743-0C0B-4667-AADD-A1CC6F0F4F97}"/>
          </ac:spMkLst>
        </pc:spChg>
        <pc:spChg chg="del">
          <ac:chgData name="Lorena Patricia Mora Hernandez" userId="0bca0f10-c886-4055-be5e-c492695e1c7f" providerId="ADAL" clId="{C335F197-DE03-4168-AE8C-771251EC9329}" dt="2022-05-24T22:54:21.081" v="439" actId="478"/>
          <ac:spMkLst>
            <pc:docMk/>
            <pc:sldMk cId="3306748276" sldId="310"/>
            <ac:spMk id="50" creationId="{9730B8B2-18FE-4520-A69E-BB6B9750333D}"/>
          </ac:spMkLst>
        </pc:spChg>
        <pc:spChg chg="del">
          <ac:chgData name="Lorena Patricia Mora Hernandez" userId="0bca0f10-c886-4055-be5e-c492695e1c7f" providerId="ADAL" clId="{C335F197-DE03-4168-AE8C-771251EC9329}" dt="2022-05-24T22:54:21.081" v="439" actId="478"/>
          <ac:spMkLst>
            <pc:docMk/>
            <pc:sldMk cId="3306748276" sldId="310"/>
            <ac:spMk id="51" creationId="{8DA290A5-3B8B-4548-AA5E-24102EC5F5FC}"/>
          </ac:spMkLst>
        </pc:spChg>
        <pc:spChg chg="del">
          <ac:chgData name="Lorena Patricia Mora Hernandez" userId="0bca0f10-c886-4055-be5e-c492695e1c7f" providerId="ADAL" clId="{C335F197-DE03-4168-AE8C-771251EC9329}" dt="2022-05-24T22:54:21.081" v="439" actId="478"/>
          <ac:spMkLst>
            <pc:docMk/>
            <pc:sldMk cId="3306748276" sldId="310"/>
            <ac:spMk id="55" creationId="{7F2C5138-AFFC-4F31-9BA6-2DCD9BBFCBED}"/>
          </ac:spMkLst>
        </pc:spChg>
        <pc:spChg chg="del">
          <ac:chgData name="Lorena Patricia Mora Hernandez" userId="0bca0f10-c886-4055-be5e-c492695e1c7f" providerId="ADAL" clId="{C335F197-DE03-4168-AE8C-771251EC9329}" dt="2022-05-24T22:54:21.081" v="439" actId="478"/>
          <ac:spMkLst>
            <pc:docMk/>
            <pc:sldMk cId="3306748276" sldId="310"/>
            <ac:spMk id="56" creationId="{267554DF-2928-4115-97A9-D4CB98BA52E0}"/>
          </ac:spMkLst>
        </pc:spChg>
        <pc:picChg chg="add mod">
          <ac:chgData name="Lorena Patricia Mora Hernandez" userId="0bca0f10-c886-4055-be5e-c492695e1c7f" providerId="ADAL" clId="{C335F197-DE03-4168-AE8C-771251EC9329}" dt="2022-05-24T23:05:31.186" v="606" actId="1076"/>
          <ac:picMkLst>
            <pc:docMk/>
            <pc:sldMk cId="3306748276" sldId="310"/>
            <ac:picMk id="3" creationId="{76D6FBB9-C17B-4AB3-15DB-C59D8C246E60}"/>
          </ac:picMkLst>
        </pc:picChg>
        <pc:picChg chg="del">
          <ac:chgData name="Lorena Patricia Mora Hernandez" userId="0bca0f10-c886-4055-be5e-c492695e1c7f" providerId="ADAL" clId="{C335F197-DE03-4168-AE8C-771251EC9329}" dt="2022-05-24T22:54:21.081" v="439" actId="478"/>
          <ac:picMkLst>
            <pc:docMk/>
            <pc:sldMk cId="3306748276" sldId="310"/>
            <ac:picMk id="46" creationId="{C4996FB6-907C-4301-8AB5-9876D99687F5}"/>
          </ac:picMkLst>
        </pc:picChg>
        <pc:picChg chg="del">
          <ac:chgData name="Lorena Patricia Mora Hernandez" userId="0bca0f10-c886-4055-be5e-c492695e1c7f" providerId="ADAL" clId="{C335F197-DE03-4168-AE8C-771251EC9329}" dt="2022-05-24T22:54:21.081" v="439" actId="478"/>
          <ac:picMkLst>
            <pc:docMk/>
            <pc:sldMk cId="3306748276" sldId="310"/>
            <ac:picMk id="47" creationId="{1E36EC4E-3C25-4226-B87C-7A70E0B8F641}"/>
          </ac:picMkLst>
        </pc:picChg>
        <pc:picChg chg="del">
          <ac:chgData name="Lorena Patricia Mora Hernandez" userId="0bca0f10-c886-4055-be5e-c492695e1c7f" providerId="ADAL" clId="{C335F197-DE03-4168-AE8C-771251EC9329}" dt="2022-05-24T22:54:21.081" v="439" actId="478"/>
          <ac:picMkLst>
            <pc:docMk/>
            <pc:sldMk cId="3306748276" sldId="310"/>
            <ac:picMk id="48" creationId="{236F8E23-EA1A-45D8-8A12-89632B8BEF50}"/>
          </ac:picMkLst>
        </pc:picChg>
        <pc:picChg chg="del">
          <ac:chgData name="Lorena Patricia Mora Hernandez" userId="0bca0f10-c886-4055-be5e-c492695e1c7f" providerId="ADAL" clId="{C335F197-DE03-4168-AE8C-771251EC9329}" dt="2022-05-24T22:54:21.081" v="439" actId="478"/>
          <ac:picMkLst>
            <pc:docMk/>
            <pc:sldMk cId="3306748276" sldId="310"/>
            <ac:picMk id="49" creationId="{DE301712-1DB0-4D28-9E16-8BDE1A9D273D}"/>
          </ac:picMkLst>
        </pc:picChg>
      </pc:sldChg>
      <pc:sldChg chg="del">
        <pc:chgData name="Lorena Patricia Mora Hernandez" userId="0bca0f10-c886-4055-be5e-c492695e1c7f" providerId="ADAL" clId="{C335F197-DE03-4168-AE8C-771251EC9329}" dt="2022-05-24T22:54:27.498" v="440" actId="2696"/>
        <pc:sldMkLst>
          <pc:docMk/>
          <pc:sldMk cId="312576692" sldId="311"/>
        </pc:sldMkLst>
      </pc:sldChg>
      <pc:sldChg chg="del">
        <pc:chgData name="Lorena Patricia Mora Hernandez" userId="0bca0f10-c886-4055-be5e-c492695e1c7f" providerId="ADAL" clId="{C335F197-DE03-4168-AE8C-771251EC9329}" dt="2022-05-24T23:04:17.360" v="603" actId="47"/>
        <pc:sldMkLst>
          <pc:docMk/>
          <pc:sldMk cId="1891157104" sldId="312"/>
        </pc:sldMkLst>
      </pc:sldChg>
      <pc:sldChg chg="del">
        <pc:chgData name="Lorena Patricia Mora Hernandez" userId="0bca0f10-c886-4055-be5e-c492695e1c7f" providerId="ADAL" clId="{C335F197-DE03-4168-AE8C-771251EC9329}" dt="2022-05-24T02:00:05.501" v="298" actId="47"/>
        <pc:sldMkLst>
          <pc:docMk/>
          <pc:sldMk cId="409349532" sldId="313"/>
        </pc:sldMkLst>
      </pc:sldChg>
      <pc:sldChg chg="del">
        <pc:chgData name="Lorena Patricia Mora Hernandez" userId="0bca0f10-c886-4055-be5e-c492695e1c7f" providerId="ADAL" clId="{C335F197-DE03-4168-AE8C-771251EC9329}" dt="2022-05-24T02:00:02.512" v="296" actId="47"/>
        <pc:sldMkLst>
          <pc:docMk/>
          <pc:sldMk cId="960718239" sldId="314"/>
        </pc:sldMkLst>
      </pc:sldChg>
      <pc:sldChg chg="del">
        <pc:chgData name="Lorena Patricia Mora Hernandez" userId="0bca0f10-c886-4055-be5e-c492695e1c7f" providerId="ADAL" clId="{C335F197-DE03-4168-AE8C-771251EC9329}" dt="2022-05-24T02:00:03.798" v="297" actId="47"/>
        <pc:sldMkLst>
          <pc:docMk/>
          <pc:sldMk cId="1588688177" sldId="315"/>
        </pc:sldMkLst>
      </pc:sldChg>
      <pc:sldChg chg="del">
        <pc:chgData name="Lorena Patricia Mora Hernandez" userId="0bca0f10-c886-4055-be5e-c492695e1c7f" providerId="ADAL" clId="{C335F197-DE03-4168-AE8C-771251EC9329}" dt="2022-05-24T02:00:01.161" v="295" actId="47"/>
        <pc:sldMkLst>
          <pc:docMk/>
          <pc:sldMk cId="4154998047" sldId="316"/>
        </pc:sldMkLst>
      </pc:sldChg>
      <pc:sldChg chg="addSp delSp modSp add mod modNotesTx">
        <pc:chgData name="Lorena Patricia Mora Hernandez" userId="0bca0f10-c886-4055-be5e-c492695e1c7f" providerId="ADAL" clId="{C335F197-DE03-4168-AE8C-771251EC9329}" dt="2022-05-24T23:35:33.797" v="1367" actId="20577"/>
        <pc:sldMkLst>
          <pc:docMk/>
          <pc:sldMk cId="1572305252" sldId="318"/>
        </pc:sldMkLst>
        <pc:spChg chg="del">
          <ac:chgData name="Lorena Patricia Mora Hernandez" userId="0bca0f10-c886-4055-be5e-c492695e1c7f" providerId="ADAL" clId="{C335F197-DE03-4168-AE8C-771251EC9329}" dt="2022-05-24T01:53:00.055" v="22" actId="478"/>
          <ac:spMkLst>
            <pc:docMk/>
            <pc:sldMk cId="1572305252" sldId="318"/>
            <ac:spMk id="18" creationId="{6C4DC937-F138-4DDC-AD1B-0CB77D89468B}"/>
          </ac:spMkLst>
        </pc:spChg>
        <pc:spChg chg="mod">
          <ac:chgData name="Lorena Patricia Mora Hernandez" userId="0bca0f10-c886-4055-be5e-c492695e1c7f" providerId="ADAL" clId="{C335F197-DE03-4168-AE8C-771251EC9329}" dt="2022-05-24T01:59:04.303" v="274" actId="20577"/>
          <ac:spMkLst>
            <pc:docMk/>
            <pc:sldMk cId="1572305252" sldId="318"/>
            <ac:spMk id="65" creationId="{D45EFB5B-4FD2-4043-897E-3400BA174AA4}"/>
          </ac:spMkLst>
        </pc:spChg>
        <pc:picChg chg="del">
          <ac:chgData name="Lorena Patricia Mora Hernandez" userId="0bca0f10-c886-4055-be5e-c492695e1c7f" providerId="ADAL" clId="{C335F197-DE03-4168-AE8C-771251EC9329}" dt="2022-05-24T01:52:56.862" v="20" actId="478"/>
          <ac:picMkLst>
            <pc:docMk/>
            <pc:sldMk cId="1572305252" sldId="318"/>
            <ac:picMk id="3" creationId="{8764FFE6-72AD-44DA-434B-CCD8E1420078}"/>
          </ac:picMkLst>
        </pc:picChg>
        <pc:picChg chg="add mod">
          <ac:chgData name="Lorena Patricia Mora Hernandez" userId="0bca0f10-c886-4055-be5e-c492695e1c7f" providerId="ADAL" clId="{C335F197-DE03-4168-AE8C-771251EC9329}" dt="2022-05-24T23:32:46.678" v="1337" actId="1076"/>
          <ac:picMkLst>
            <pc:docMk/>
            <pc:sldMk cId="1572305252" sldId="318"/>
            <ac:picMk id="4" creationId="{7946FD07-C11A-43E2-1A27-5BE9BD2EA611}"/>
          </ac:picMkLst>
        </pc:picChg>
        <pc:picChg chg="del">
          <ac:chgData name="Lorena Patricia Mora Hernandez" userId="0bca0f10-c886-4055-be5e-c492695e1c7f" providerId="ADAL" clId="{C335F197-DE03-4168-AE8C-771251EC9329}" dt="2022-05-24T01:52:57.375" v="21" actId="478"/>
          <ac:picMkLst>
            <pc:docMk/>
            <pc:sldMk cId="1572305252" sldId="318"/>
            <ac:picMk id="5" creationId="{891ECBA6-99EE-512C-DEFC-A2B11C8A0761}"/>
          </ac:picMkLst>
        </pc:picChg>
        <pc:picChg chg="add mod">
          <ac:chgData name="Lorena Patricia Mora Hernandez" userId="0bca0f10-c886-4055-be5e-c492695e1c7f" providerId="ADAL" clId="{C335F197-DE03-4168-AE8C-771251EC9329}" dt="2022-05-24T23:32:44.476" v="1336" actId="1076"/>
          <ac:picMkLst>
            <pc:docMk/>
            <pc:sldMk cId="1572305252" sldId="318"/>
            <ac:picMk id="7" creationId="{4F2C3011-7201-F76D-2968-3AA21756D87D}"/>
          </ac:picMkLst>
        </pc:picChg>
        <pc:picChg chg="del">
          <ac:chgData name="Lorena Patricia Mora Hernandez" userId="0bca0f10-c886-4055-be5e-c492695e1c7f" providerId="ADAL" clId="{C335F197-DE03-4168-AE8C-771251EC9329}" dt="2022-05-24T01:52:51.590" v="18" actId="478"/>
          <ac:picMkLst>
            <pc:docMk/>
            <pc:sldMk cId="1572305252" sldId="318"/>
            <ac:picMk id="8" creationId="{EB15E92C-D55C-B45D-012E-A0CEFF64471E}"/>
          </ac:picMkLst>
        </pc:picChg>
        <pc:picChg chg="add mod">
          <ac:chgData name="Lorena Patricia Mora Hernandez" userId="0bca0f10-c886-4055-be5e-c492695e1c7f" providerId="ADAL" clId="{C335F197-DE03-4168-AE8C-771251EC9329}" dt="2022-05-24T23:32:35.636" v="1333" actId="1076"/>
          <ac:picMkLst>
            <pc:docMk/>
            <pc:sldMk cId="1572305252" sldId="318"/>
            <ac:picMk id="10" creationId="{564AE848-4FF1-1DFF-0B08-A70D882FF141}"/>
          </ac:picMkLst>
        </pc:picChg>
        <pc:picChg chg="add mod">
          <ac:chgData name="Lorena Patricia Mora Hernandez" userId="0bca0f10-c886-4055-be5e-c492695e1c7f" providerId="ADAL" clId="{C335F197-DE03-4168-AE8C-771251EC9329}" dt="2022-05-24T01:58:20.694" v="241" actId="1076"/>
          <ac:picMkLst>
            <pc:docMk/>
            <pc:sldMk cId="1572305252" sldId="318"/>
            <ac:picMk id="12" creationId="{809A168C-69FF-44DD-6DA3-ABA43B098D32}"/>
          </ac:picMkLst>
        </pc:picChg>
        <pc:picChg chg="add mod">
          <ac:chgData name="Lorena Patricia Mora Hernandez" userId="0bca0f10-c886-4055-be5e-c492695e1c7f" providerId="ADAL" clId="{C335F197-DE03-4168-AE8C-771251EC9329}" dt="2022-05-24T01:58:40.447" v="245" actId="1076"/>
          <ac:picMkLst>
            <pc:docMk/>
            <pc:sldMk cId="1572305252" sldId="318"/>
            <ac:picMk id="14" creationId="{3C7AA0CD-4A3B-6E20-A72B-76ED7F8255EA}"/>
          </ac:picMkLst>
        </pc:picChg>
      </pc:sldChg>
      <pc:sldChg chg="addSp delSp modSp add mod">
        <pc:chgData name="Lorena Patricia Mora Hernandez" userId="0bca0f10-c886-4055-be5e-c492695e1c7f" providerId="ADAL" clId="{C335F197-DE03-4168-AE8C-771251EC9329}" dt="2022-05-24T23:45:40.790" v="1512" actId="1076"/>
        <pc:sldMkLst>
          <pc:docMk/>
          <pc:sldMk cId="1872802602" sldId="319"/>
        </pc:sldMkLst>
        <pc:spChg chg="add mod">
          <ac:chgData name="Lorena Patricia Mora Hernandez" userId="0bca0f10-c886-4055-be5e-c492695e1c7f" providerId="ADAL" clId="{C335F197-DE03-4168-AE8C-771251EC9329}" dt="2022-05-24T23:45:40.790" v="1512" actId="1076"/>
          <ac:spMkLst>
            <pc:docMk/>
            <pc:sldMk cId="1872802602" sldId="319"/>
            <ac:spMk id="12" creationId="{18190EFA-F306-5A2E-1BA5-726C30230FDA}"/>
          </ac:spMkLst>
        </pc:spChg>
        <pc:spChg chg="add mod">
          <ac:chgData name="Lorena Patricia Mora Hernandez" userId="0bca0f10-c886-4055-be5e-c492695e1c7f" providerId="ADAL" clId="{C335F197-DE03-4168-AE8C-771251EC9329}" dt="2022-05-24T23:43:33.910" v="1467" actId="1038"/>
          <ac:spMkLst>
            <pc:docMk/>
            <pc:sldMk cId="1872802602" sldId="319"/>
            <ac:spMk id="13" creationId="{CCE01876-7F50-791D-97F9-A8BB746C1FB7}"/>
          </ac:spMkLst>
        </pc:spChg>
        <pc:spChg chg="add mod">
          <ac:chgData name="Lorena Patricia Mora Hernandez" userId="0bca0f10-c886-4055-be5e-c492695e1c7f" providerId="ADAL" clId="{C335F197-DE03-4168-AE8C-771251EC9329}" dt="2022-05-24T23:43:21.086" v="1456" actId="1076"/>
          <ac:spMkLst>
            <pc:docMk/>
            <pc:sldMk cId="1872802602" sldId="319"/>
            <ac:spMk id="14" creationId="{7B38FB01-CB28-1227-39B7-15020235BDB0}"/>
          </ac:spMkLst>
        </pc:spChg>
        <pc:spChg chg="add mod">
          <ac:chgData name="Lorena Patricia Mora Hernandez" userId="0bca0f10-c886-4055-be5e-c492695e1c7f" providerId="ADAL" clId="{C335F197-DE03-4168-AE8C-771251EC9329}" dt="2022-05-24T23:45:19.133" v="1511" actId="1076"/>
          <ac:spMkLst>
            <pc:docMk/>
            <pc:sldMk cId="1872802602" sldId="319"/>
            <ac:spMk id="16" creationId="{EDB9EAFC-E789-BEB6-ECC4-1E9F1E736D67}"/>
          </ac:spMkLst>
        </pc:spChg>
        <pc:spChg chg="del mod">
          <ac:chgData name="Lorena Patricia Mora Hernandez" userId="0bca0f10-c886-4055-be5e-c492695e1c7f" providerId="ADAL" clId="{C335F197-DE03-4168-AE8C-771251EC9329}" dt="2022-05-24T23:43:09.656" v="1453" actId="478"/>
          <ac:spMkLst>
            <pc:docMk/>
            <pc:sldMk cId="1872802602" sldId="319"/>
            <ac:spMk id="17" creationId="{00000000-0000-0000-0000-000000000000}"/>
          </ac:spMkLst>
        </pc:spChg>
        <pc:spChg chg="mod">
          <ac:chgData name="Lorena Patricia Mora Hernandez" userId="0bca0f10-c886-4055-be5e-c492695e1c7f" providerId="ADAL" clId="{C335F197-DE03-4168-AE8C-771251EC9329}" dt="2022-05-24T23:44:01.638" v="1478" actId="1076"/>
          <ac:spMkLst>
            <pc:docMk/>
            <pc:sldMk cId="1872802602" sldId="319"/>
            <ac:spMk id="65" creationId="{D45EFB5B-4FD2-4043-897E-3400BA174AA4}"/>
          </ac:spMkLst>
        </pc:spChg>
        <pc:picChg chg="add mod">
          <ac:chgData name="Lorena Patricia Mora Hernandez" userId="0bca0f10-c886-4055-be5e-c492695e1c7f" providerId="ADAL" clId="{C335F197-DE03-4168-AE8C-771251EC9329}" dt="2022-05-24T23:43:24.273" v="1458" actId="1076"/>
          <ac:picMkLst>
            <pc:docMk/>
            <pc:sldMk cId="1872802602" sldId="319"/>
            <ac:picMk id="3" creationId="{0963887B-BB91-41BB-AFE2-3BEFF124644D}"/>
          </ac:picMkLst>
        </pc:picChg>
        <pc:picChg chg="add mod">
          <ac:chgData name="Lorena Patricia Mora Hernandez" userId="0bca0f10-c886-4055-be5e-c492695e1c7f" providerId="ADAL" clId="{C335F197-DE03-4168-AE8C-771251EC9329}" dt="2022-05-24T23:44:07.534" v="1481" actId="1076"/>
          <ac:picMkLst>
            <pc:docMk/>
            <pc:sldMk cId="1872802602" sldId="319"/>
            <ac:picMk id="4" creationId="{40445A6A-E319-1CA4-4B06-891EC2A313B9}"/>
          </ac:picMkLst>
        </pc:picChg>
        <pc:picChg chg="add mod">
          <ac:chgData name="Lorena Patricia Mora Hernandez" userId="0bca0f10-c886-4055-be5e-c492695e1c7f" providerId="ADAL" clId="{C335F197-DE03-4168-AE8C-771251EC9329}" dt="2022-05-24T23:43:50.024" v="1471" actId="1076"/>
          <ac:picMkLst>
            <pc:docMk/>
            <pc:sldMk cId="1872802602" sldId="319"/>
            <ac:picMk id="5" creationId="{EDDA5E73-D060-E39A-87DF-E457EB5E3DEA}"/>
          </ac:picMkLst>
        </pc:picChg>
        <pc:picChg chg="add mod">
          <ac:chgData name="Lorena Patricia Mora Hernandez" userId="0bca0f10-c886-4055-be5e-c492695e1c7f" providerId="ADAL" clId="{C335F197-DE03-4168-AE8C-771251EC9329}" dt="2022-05-24T23:44:11.182" v="1483" actId="1076"/>
          <ac:picMkLst>
            <pc:docMk/>
            <pc:sldMk cId="1872802602" sldId="319"/>
            <ac:picMk id="7" creationId="{129B742E-A06C-6A98-31C3-E3F233585030}"/>
          </ac:picMkLst>
        </pc:picChg>
        <pc:cxnChg chg="mod">
          <ac:chgData name="Lorena Patricia Mora Hernandez" userId="0bca0f10-c886-4055-be5e-c492695e1c7f" providerId="ADAL" clId="{C335F197-DE03-4168-AE8C-771251EC9329}" dt="2022-05-24T23:44:03.821" v="1479" actId="1076"/>
          <ac:cxnSpMkLst>
            <pc:docMk/>
            <pc:sldMk cId="1872802602" sldId="319"/>
            <ac:cxnSpMk id="67" creationId="{B2884DB0-C800-42E6-B1CD-20F7238A34AF}"/>
          </ac:cxnSpMkLst>
        </pc:cxnChg>
      </pc:sldChg>
      <pc:sldChg chg="addSp delSp modSp add mod modNotesTx">
        <pc:chgData name="Lorena Patricia Mora Hernandez" userId="0bca0f10-c886-4055-be5e-c492695e1c7f" providerId="ADAL" clId="{C335F197-DE03-4168-AE8C-771251EC9329}" dt="2022-05-24T23:57:47.632" v="1669" actId="14100"/>
        <pc:sldMkLst>
          <pc:docMk/>
          <pc:sldMk cId="793842699" sldId="320"/>
        </pc:sldMkLst>
        <pc:spChg chg="mod">
          <ac:chgData name="Lorena Patricia Mora Hernandez" userId="0bca0f10-c886-4055-be5e-c492695e1c7f" providerId="ADAL" clId="{C335F197-DE03-4168-AE8C-771251EC9329}" dt="2022-05-24T23:57:47.632" v="1669" actId="14100"/>
          <ac:spMkLst>
            <pc:docMk/>
            <pc:sldMk cId="793842699" sldId="320"/>
            <ac:spMk id="18" creationId="{6C4DC937-F138-4DDC-AD1B-0CB77D89468B}"/>
          </ac:spMkLst>
        </pc:spChg>
        <pc:spChg chg="mod">
          <ac:chgData name="Lorena Patricia Mora Hernandez" userId="0bca0f10-c886-4055-be5e-c492695e1c7f" providerId="ADAL" clId="{C335F197-DE03-4168-AE8C-771251EC9329}" dt="2022-05-24T02:15:47.800" v="362" actId="14100"/>
          <ac:spMkLst>
            <pc:docMk/>
            <pc:sldMk cId="793842699" sldId="320"/>
            <ac:spMk id="65" creationId="{D45EFB5B-4FD2-4043-897E-3400BA174AA4}"/>
          </ac:spMkLst>
        </pc:spChg>
        <pc:picChg chg="add del mod">
          <ac:chgData name="Lorena Patricia Mora Hernandez" userId="0bca0f10-c886-4055-be5e-c492695e1c7f" providerId="ADAL" clId="{C335F197-DE03-4168-AE8C-771251EC9329}" dt="2022-05-24T02:10:22.393" v="319" actId="478"/>
          <ac:picMkLst>
            <pc:docMk/>
            <pc:sldMk cId="793842699" sldId="320"/>
            <ac:picMk id="3" creationId="{230B8A81-C1E4-DDE5-15AC-E39455520835}"/>
          </ac:picMkLst>
        </pc:picChg>
        <pc:picChg chg="add del mod">
          <ac:chgData name="Lorena Patricia Mora Hernandez" userId="0bca0f10-c886-4055-be5e-c492695e1c7f" providerId="ADAL" clId="{C335F197-DE03-4168-AE8C-771251EC9329}" dt="2022-05-24T02:10:45.250" v="324" actId="478"/>
          <ac:picMkLst>
            <pc:docMk/>
            <pc:sldMk cId="793842699" sldId="320"/>
            <ac:picMk id="5" creationId="{06C87F83-A9D9-2AF8-EFC2-2444CACFA37C}"/>
          </ac:picMkLst>
        </pc:picChg>
        <pc:picChg chg="add mod">
          <ac:chgData name="Lorena Patricia Mora Hernandez" userId="0bca0f10-c886-4055-be5e-c492695e1c7f" providerId="ADAL" clId="{C335F197-DE03-4168-AE8C-771251EC9329}" dt="2022-05-24T02:15:37.304" v="358" actId="1076"/>
          <ac:picMkLst>
            <pc:docMk/>
            <pc:sldMk cId="793842699" sldId="320"/>
            <ac:picMk id="7" creationId="{1A2AB00A-E1F1-F67C-4931-4429AFB24D37}"/>
          </ac:picMkLst>
        </pc:picChg>
        <pc:picChg chg="add mod">
          <ac:chgData name="Lorena Patricia Mora Hernandez" userId="0bca0f10-c886-4055-be5e-c492695e1c7f" providerId="ADAL" clId="{C335F197-DE03-4168-AE8C-771251EC9329}" dt="2022-05-24T02:15:19.472" v="354" actId="1076"/>
          <ac:picMkLst>
            <pc:docMk/>
            <pc:sldMk cId="793842699" sldId="320"/>
            <ac:picMk id="9" creationId="{45C77806-99C2-06EE-D8BE-0474228B9EAF}"/>
          </ac:picMkLst>
        </pc:picChg>
        <pc:picChg chg="add mod">
          <ac:chgData name="Lorena Patricia Mora Hernandez" userId="0bca0f10-c886-4055-be5e-c492695e1c7f" providerId="ADAL" clId="{C335F197-DE03-4168-AE8C-771251EC9329}" dt="2022-05-24T02:15:42.943" v="361" actId="1076"/>
          <ac:picMkLst>
            <pc:docMk/>
            <pc:sldMk cId="793842699" sldId="320"/>
            <ac:picMk id="11" creationId="{92709A10-0842-FC1C-783B-7260FE25A1A4}"/>
          </ac:picMkLst>
        </pc:picChg>
      </pc:sldChg>
      <pc:sldChg chg="add">
        <pc:chgData name="Lorena Patricia Mora Hernandez" userId="0bca0f10-c886-4055-be5e-c492695e1c7f" providerId="ADAL" clId="{C335F197-DE03-4168-AE8C-771251EC9329}" dt="2022-05-24T22:56:13.184" v="462"/>
        <pc:sldMkLst>
          <pc:docMk/>
          <pc:sldMk cId="790707375" sldId="321"/>
        </pc:sldMkLst>
      </pc:sldChg>
      <pc:sldChg chg="addSp delSp modSp add mod">
        <pc:chgData name="Lorena Patricia Mora Hernandez" userId="0bca0f10-c886-4055-be5e-c492695e1c7f" providerId="ADAL" clId="{C335F197-DE03-4168-AE8C-771251EC9329}" dt="2022-05-24T23:15:06.739" v="826" actId="1076"/>
        <pc:sldMkLst>
          <pc:docMk/>
          <pc:sldMk cId="1528687048" sldId="322"/>
        </pc:sldMkLst>
        <pc:spChg chg="add mod">
          <ac:chgData name="Lorena Patricia Mora Hernandez" userId="0bca0f10-c886-4055-be5e-c492695e1c7f" providerId="ADAL" clId="{C335F197-DE03-4168-AE8C-771251EC9329}" dt="2022-05-24T23:09:13.891" v="783" actId="1076"/>
          <ac:spMkLst>
            <pc:docMk/>
            <pc:sldMk cId="1528687048" sldId="322"/>
            <ac:spMk id="21" creationId="{9C4CA40B-6938-4B66-6446-B16241B61CAD}"/>
          </ac:spMkLst>
        </pc:spChg>
        <pc:spChg chg="add mod">
          <ac:chgData name="Lorena Patricia Mora Hernandez" userId="0bca0f10-c886-4055-be5e-c492695e1c7f" providerId="ADAL" clId="{C335F197-DE03-4168-AE8C-771251EC9329}" dt="2022-05-24T23:09:05.899" v="780" actId="1076"/>
          <ac:spMkLst>
            <pc:docMk/>
            <pc:sldMk cId="1528687048" sldId="322"/>
            <ac:spMk id="25" creationId="{5DF9F846-4797-5B9C-D0A3-D14137B309D7}"/>
          </ac:spMkLst>
        </pc:spChg>
        <pc:spChg chg="add mod">
          <ac:chgData name="Lorena Patricia Mora Hernandez" userId="0bca0f10-c886-4055-be5e-c492695e1c7f" providerId="ADAL" clId="{C335F197-DE03-4168-AE8C-771251EC9329}" dt="2022-05-24T23:09:30.406" v="788" actId="14100"/>
          <ac:spMkLst>
            <pc:docMk/>
            <pc:sldMk cId="1528687048" sldId="322"/>
            <ac:spMk id="26" creationId="{43A92302-345A-540D-0B6A-7B17C5C1BDC6}"/>
          </ac:spMkLst>
        </pc:spChg>
        <pc:spChg chg="del mod">
          <ac:chgData name="Lorena Patricia Mora Hernandez" userId="0bca0f10-c886-4055-be5e-c492695e1c7f" providerId="ADAL" clId="{C335F197-DE03-4168-AE8C-771251EC9329}" dt="2022-05-24T23:13:54.791" v="815" actId="478"/>
          <ac:spMkLst>
            <pc:docMk/>
            <pc:sldMk cId="1528687048" sldId="322"/>
            <ac:spMk id="27" creationId="{6111DC8A-6F46-428E-A6E9-5A4254F5E29C}"/>
          </ac:spMkLst>
        </pc:spChg>
        <pc:spChg chg="del mod">
          <ac:chgData name="Lorena Patricia Mora Hernandez" userId="0bca0f10-c886-4055-be5e-c492695e1c7f" providerId="ADAL" clId="{C335F197-DE03-4168-AE8C-771251EC9329}" dt="2022-05-24T23:13:42.862" v="812" actId="478"/>
          <ac:spMkLst>
            <pc:docMk/>
            <pc:sldMk cId="1528687048" sldId="322"/>
            <ac:spMk id="28" creationId="{81891EA2-1D59-49F5-B5C9-9C812E59AACE}"/>
          </ac:spMkLst>
        </pc:spChg>
        <pc:spChg chg="del">
          <ac:chgData name="Lorena Patricia Mora Hernandez" userId="0bca0f10-c886-4055-be5e-c492695e1c7f" providerId="ADAL" clId="{C335F197-DE03-4168-AE8C-771251EC9329}" dt="2022-05-24T23:06:10.925" v="704" actId="478"/>
          <ac:spMkLst>
            <pc:docMk/>
            <pc:sldMk cId="1528687048" sldId="322"/>
            <ac:spMk id="29" creationId="{EAF2ED96-189F-46A8-AC8C-A29AFF9947D3}"/>
          </ac:spMkLst>
        </pc:spChg>
        <pc:spChg chg="del">
          <ac:chgData name="Lorena Patricia Mora Hernandez" userId="0bca0f10-c886-4055-be5e-c492695e1c7f" providerId="ADAL" clId="{C335F197-DE03-4168-AE8C-771251EC9329}" dt="2022-05-24T23:07:00.518" v="728" actId="478"/>
          <ac:spMkLst>
            <pc:docMk/>
            <pc:sldMk cId="1528687048" sldId="322"/>
            <ac:spMk id="36" creationId="{567955B4-1A5E-4918-A1D8-7859324B3C31}"/>
          </ac:spMkLst>
        </pc:spChg>
        <pc:spChg chg="del">
          <ac:chgData name="Lorena Patricia Mora Hernandez" userId="0bca0f10-c886-4055-be5e-c492695e1c7f" providerId="ADAL" clId="{C335F197-DE03-4168-AE8C-771251EC9329}" dt="2022-05-24T23:07:00.518" v="728" actId="478"/>
          <ac:spMkLst>
            <pc:docMk/>
            <pc:sldMk cId="1528687048" sldId="322"/>
            <ac:spMk id="37" creationId="{13DCA573-28E8-4BEE-9A8D-662F7D90EFBB}"/>
          </ac:spMkLst>
        </pc:spChg>
        <pc:spChg chg="mod">
          <ac:chgData name="Lorena Patricia Mora Hernandez" userId="0bca0f10-c886-4055-be5e-c492695e1c7f" providerId="ADAL" clId="{C335F197-DE03-4168-AE8C-771251EC9329}" dt="2022-05-24T23:08:01.851" v="761" actId="1076"/>
          <ac:spMkLst>
            <pc:docMk/>
            <pc:sldMk cId="1528687048" sldId="322"/>
            <ac:spMk id="41" creationId="{6CF2517F-09F7-4C25-99DC-03E33C750CE2}"/>
          </ac:spMkLst>
        </pc:spChg>
        <pc:spChg chg="del">
          <ac:chgData name="Lorena Patricia Mora Hernandez" userId="0bca0f10-c886-4055-be5e-c492695e1c7f" providerId="ADAL" clId="{C335F197-DE03-4168-AE8C-771251EC9329}" dt="2022-05-24T23:07:00.518" v="728" actId="478"/>
          <ac:spMkLst>
            <pc:docMk/>
            <pc:sldMk cId="1528687048" sldId="322"/>
            <ac:spMk id="44" creationId="{2615B854-E600-4ADF-8536-6AAC81D8D05F}"/>
          </ac:spMkLst>
        </pc:spChg>
        <pc:spChg chg="del">
          <ac:chgData name="Lorena Patricia Mora Hernandez" userId="0bca0f10-c886-4055-be5e-c492695e1c7f" providerId="ADAL" clId="{C335F197-DE03-4168-AE8C-771251EC9329}" dt="2022-05-24T23:06:08.949" v="702" actId="478"/>
          <ac:spMkLst>
            <pc:docMk/>
            <pc:sldMk cId="1528687048" sldId="322"/>
            <ac:spMk id="45" creationId="{CCFD1743-0C0B-4667-AADD-A1CC6F0F4F97}"/>
          </ac:spMkLst>
        </pc:spChg>
        <pc:spChg chg="add mod">
          <ac:chgData name="Lorena Patricia Mora Hernandez" userId="0bca0f10-c886-4055-be5e-c492695e1c7f" providerId="ADAL" clId="{C335F197-DE03-4168-AE8C-771251EC9329}" dt="2022-05-24T23:13:49.956" v="813" actId="1076"/>
          <ac:spMkLst>
            <pc:docMk/>
            <pc:sldMk cId="1528687048" sldId="322"/>
            <ac:spMk id="47" creationId="{51A41334-96C1-B471-CC31-95FFFD77FC74}"/>
          </ac:spMkLst>
        </pc:spChg>
        <pc:spChg chg="add mod">
          <ac:chgData name="Lorena Patricia Mora Hernandez" userId="0bca0f10-c886-4055-be5e-c492695e1c7f" providerId="ADAL" clId="{C335F197-DE03-4168-AE8C-771251EC9329}" dt="2022-05-24T23:13:49.956" v="813" actId="1076"/>
          <ac:spMkLst>
            <pc:docMk/>
            <pc:sldMk cId="1528687048" sldId="322"/>
            <ac:spMk id="48" creationId="{FCF3EEC1-DD38-8B2A-2B25-116E3FEAC237}"/>
          </ac:spMkLst>
        </pc:spChg>
        <pc:spChg chg="add mod">
          <ac:chgData name="Lorena Patricia Mora Hernandez" userId="0bca0f10-c886-4055-be5e-c492695e1c7f" providerId="ADAL" clId="{C335F197-DE03-4168-AE8C-771251EC9329}" dt="2022-05-24T23:15:06.739" v="826" actId="1076"/>
          <ac:spMkLst>
            <pc:docMk/>
            <pc:sldMk cId="1528687048" sldId="322"/>
            <ac:spMk id="50" creationId="{8F3FB4AF-EB3C-C9F0-B618-7637603D5C86}"/>
          </ac:spMkLst>
        </pc:spChg>
        <pc:picChg chg="del">
          <ac:chgData name="Lorena Patricia Mora Hernandez" userId="0bca0f10-c886-4055-be5e-c492695e1c7f" providerId="ADAL" clId="{C335F197-DE03-4168-AE8C-771251EC9329}" dt="2022-05-24T23:06:09.755" v="703" actId="478"/>
          <ac:picMkLst>
            <pc:docMk/>
            <pc:sldMk cId="1528687048" sldId="322"/>
            <ac:picMk id="3" creationId="{76D6FBB9-C17B-4AB3-15DB-C59D8C246E60}"/>
          </ac:picMkLst>
        </pc:picChg>
        <pc:picChg chg="add mod">
          <ac:chgData name="Lorena Patricia Mora Hernandez" userId="0bca0f10-c886-4055-be5e-c492695e1c7f" providerId="ADAL" clId="{C335F197-DE03-4168-AE8C-771251EC9329}" dt="2022-05-24T23:08:23.994" v="770" actId="14100"/>
          <ac:picMkLst>
            <pc:docMk/>
            <pc:sldMk cId="1528687048" sldId="322"/>
            <ac:picMk id="31" creationId="{3EE911FF-52A8-8BD4-F444-845F8CBED71A}"/>
          </ac:picMkLst>
        </pc:picChg>
        <pc:picChg chg="add del">
          <ac:chgData name="Lorena Patricia Mora Hernandez" userId="0bca0f10-c886-4055-be5e-c492695e1c7f" providerId="ADAL" clId="{C335F197-DE03-4168-AE8C-771251EC9329}" dt="2022-05-24T23:07:00.518" v="728" actId="478"/>
          <ac:picMkLst>
            <pc:docMk/>
            <pc:sldMk cId="1528687048" sldId="322"/>
            <ac:picMk id="32" creationId="{0D30577A-3C8F-4C70-96D4-5EBD485947C9}"/>
          </ac:picMkLst>
        </pc:picChg>
        <pc:picChg chg="del">
          <ac:chgData name="Lorena Patricia Mora Hernandez" userId="0bca0f10-c886-4055-be5e-c492695e1c7f" providerId="ADAL" clId="{C335F197-DE03-4168-AE8C-771251EC9329}" dt="2022-05-24T23:07:00.518" v="728" actId="478"/>
          <ac:picMkLst>
            <pc:docMk/>
            <pc:sldMk cId="1528687048" sldId="322"/>
            <ac:picMk id="33" creationId="{92019DFF-C04B-4F97-A512-6B50AA3D7C71}"/>
          </ac:picMkLst>
        </pc:picChg>
        <pc:picChg chg="add del">
          <ac:chgData name="Lorena Patricia Mora Hernandez" userId="0bca0f10-c886-4055-be5e-c492695e1c7f" providerId="ADAL" clId="{C335F197-DE03-4168-AE8C-771251EC9329}" dt="2022-05-24T23:07:00.518" v="728" actId="478"/>
          <ac:picMkLst>
            <pc:docMk/>
            <pc:sldMk cId="1528687048" sldId="322"/>
            <ac:picMk id="34" creationId="{F11C79A7-B8BE-4AEC-8D7A-3608781C30D1}"/>
          </ac:picMkLst>
        </pc:picChg>
        <pc:picChg chg="del">
          <ac:chgData name="Lorena Patricia Mora Hernandez" userId="0bca0f10-c886-4055-be5e-c492695e1c7f" providerId="ADAL" clId="{C335F197-DE03-4168-AE8C-771251EC9329}" dt="2022-05-24T23:07:00.518" v="728" actId="478"/>
          <ac:picMkLst>
            <pc:docMk/>
            <pc:sldMk cId="1528687048" sldId="322"/>
            <ac:picMk id="35" creationId="{5292E9FA-71D1-46B2-A214-1C1260CA2442}"/>
          </ac:picMkLst>
        </pc:picChg>
        <pc:picChg chg="add mod">
          <ac:chgData name="Lorena Patricia Mora Hernandez" userId="0bca0f10-c886-4055-be5e-c492695e1c7f" providerId="ADAL" clId="{C335F197-DE03-4168-AE8C-771251EC9329}" dt="2022-05-24T23:09:11.258" v="782" actId="1076"/>
          <ac:picMkLst>
            <pc:docMk/>
            <pc:sldMk cId="1528687048" sldId="322"/>
            <ac:picMk id="38" creationId="{7302D218-66B4-DE13-31B0-6729112534F5}"/>
          </ac:picMkLst>
        </pc:picChg>
        <pc:picChg chg="add mod">
          <ac:chgData name="Lorena Patricia Mora Hernandez" userId="0bca0f10-c886-4055-be5e-c492695e1c7f" providerId="ADAL" clId="{C335F197-DE03-4168-AE8C-771251EC9329}" dt="2022-05-24T23:09:20.131" v="786" actId="1076"/>
          <ac:picMkLst>
            <pc:docMk/>
            <pc:sldMk cId="1528687048" sldId="322"/>
            <ac:picMk id="39" creationId="{3E5E0303-F6CE-5F81-3481-33521B01362D}"/>
          </ac:picMkLst>
        </pc:picChg>
        <pc:picChg chg="add mod">
          <ac:chgData name="Lorena Patricia Mora Hernandez" userId="0bca0f10-c886-4055-be5e-c492695e1c7f" providerId="ADAL" clId="{C335F197-DE03-4168-AE8C-771251EC9329}" dt="2022-05-24T23:09:49.035" v="794" actId="1076"/>
          <ac:picMkLst>
            <pc:docMk/>
            <pc:sldMk cId="1528687048" sldId="322"/>
            <ac:picMk id="40" creationId="{EE73F0A4-0558-2336-4080-1C2C8D796384}"/>
          </ac:picMkLst>
        </pc:picChg>
        <pc:picChg chg="del">
          <ac:chgData name="Lorena Patricia Mora Hernandez" userId="0bca0f10-c886-4055-be5e-c492695e1c7f" providerId="ADAL" clId="{C335F197-DE03-4168-AE8C-771251EC9329}" dt="2022-05-24T23:07:00.518" v="728" actId="478"/>
          <ac:picMkLst>
            <pc:docMk/>
            <pc:sldMk cId="1528687048" sldId="322"/>
            <ac:picMk id="42" creationId="{0C438FD5-04E4-4EFA-BE89-50389BEA5C8D}"/>
          </ac:picMkLst>
        </pc:picChg>
        <pc:picChg chg="del">
          <ac:chgData name="Lorena Patricia Mora Hernandez" userId="0bca0f10-c886-4055-be5e-c492695e1c7f" providerId="ADAL" clId="{C335F197-DE03-4168-AE8C-771251EC9329}" dt="2022-05-24T23:07:00.518" v="728" actId="478"/>
          <ac:picMkLst>
            <pc:docMk/>
            <pc:sldMk cId="1528687048" sldId="322"/>
            <ac:picMk id="43" creationId="{B0C9A7CA-95DE-4B0C-A89C-F80236110E9B}"/>
          </ac:picMkLst>
        </pc:picChg>
        <pc:picChg chg="add mod">
          <ac:chgData name="Lorena Patricia Mora Hernandez" userId="0bca0f10-c886-4055-be5e-c492695e1c7f" providerId="ADAL" clId="{C335F197-DE03-4168-AE8C-771251EC9329}" dt="2022-05-24T23:13:49.956" v="813" actId="1076"/>
          <ac:picMkLst>
            <pc:docMk/>
            <pc:sldMk cId="1528687048" sldId="322"/>
            <ac:picMk id="46" creationId="{F9A6DC7F-3834-63C3-05B6-F698400D6CF0}"/>
          </ac:picMkLst>
        </pc:picChg>
        <pc:picChg chg="add mod ord">
          <ac:chgData name="Lorena Patricia Mora Hernandez" userId="0bca0f10-c886-4055-be5e-c492695e1c7f" providerId="ADAL" clId="{C335F197-DE03-4168-AE8C-771251EC9329}" dt="2022-05-24T23:14:13.755" v="821" actId="171"/>
          <ac:picMkLst>
            <pc:docMk/>
            <pc:sldMk cId="1528687048" sldId="322"/>
            <ac:picMk id="49" creationId="{ED18C468-E80C-485B-C6CA-AD7057330E71}"/>
          </ac:picMkLst>
        </pc:picChg>
      </pc:sldChg>
      <pc:sldChg chg="addSp delSp modSp add mod ord">
        <pc:chgData name="Lorena Patricia Mora Hernandez" userId="0bca0f10-c886-4055-be5e-c492695e1c7f" providerId="ADAL" clId="{C335F197-DE03-4168-AE8C-771251EC9329}" dt="2022-05-24T23:19:53.572" v="1069" actId="1076"/>
        <pc:sldMkLst>
          <pc:docMk/>
          <pc:sldMk cId="4218538409" sldId="324"/>
        </pc:sldMkLst>
        <pc:spChg chg="add mod">
          <ac:chgData name="Lorena Patricia Mora Hernandez" userId="0bca0f10-c886-4055-be5e-c492695e1c7f" providerId="ADAL" clId="{C335F197-DE03-4168-AE8C-771251EC9329}" dt="2022-05-24T23:19:48.411" v="1066" actId="1076"/>
          <ac:spMkLst>
            <pc:docMk/>
            <pc:sldMk cId="4218538409" sldId="324"/>
            <ac:spMk id="26" creationId="{D15B4AF1-9D29-A03E-625E-37D3F5DB0EE4}"/>
          </ac:spMkLst>
        </pc:spChg>
        <pc:spChg chg="mod">
          <ac:chgData name="Lorena Patricia Mora Hernandez" userId="0bca0f10-c886-4055-be5e-c492695e1c7f" providerId="ADAL" clId="{C335F197-DE03-4168-AE8C-771251EC9329}" dt="2022-05-24T23:15:24.468" v="832" actId="1076"/>
          <ac:spMkLst>
            <pc:docMk/>
            <pc:sldMk cId="4218538409" sldId="324"/>
            <ac:spMk id="29" creationId="{EAF2ED96-189F-46A8-AC8C-A29AFF9947D3}"/>
          </ac:spMkLst>
        </pc:spChg>
        <pc:spChg chg="del">
          <ac:chgData name="Lorena Patricia Mora Hernandez" userId="0bca0f10-c886-4055-be5e-c492695e1c7f" providerId="ADAL" clId="{C335F197-DE03-4168-AE8C-771251EC9329}" dt="2022-05-24T23:15:13.075" v="827" actId="478"/>
          <ac:spMkLst>
            <pc:docMk/>
            <pc:sldMk cId="4218538409" sldId="324"/>
            <ac:spMk id="36" creationId="{567955B4-1A5E-4918-A1D8-7859324B3C31}"/>
          </ac:spMkLst>
        </pc:spChg>
        <pc:spChg chg="mod">
          <ac:chgData name="Lorena Patricia Mora Hernandez" userId="0bca0f10-c886-4055-be5e-c492695e1c7f" providerId="ADAL" clId="{C335F197-DE03-4168-AE8C-771251EC9329}" dt="2022-05-24T23:15:24.468" v="832" actId="1076"/>
          <ac:spMkLst>
            <pc:docMk/>
            <pc:sldMk cId="4218538409" sldId="324"/>
            <ac:spMk id="37" creationId="{13DCA573-28E8-4BEE-9A8D-662F7D90EFBB}"/>
          </ac:spMkLst>
        </pc:spChg>
        <pc:spChg chg="add del mod">
          <ac:chgData name="Lorena Patricia Mora Hernandez" userId="0bca0f10-c886-4055-be5e-c492695e1c7f" providerId="ADAL" clId="{C335F197-DE03-4168-AE8C-771251EC9329}" dt="2022-05-24T23:16:14.374" v="843" actId="478"/>
          <ac:spMkLst>
            <pc:docMk/>
            <pc:sldMk cId="4218538409" sldId="324"/>
            <ac:spMk id="39" creationId="{30CC58AE-8077-F0C6-DB91-0306CA095FBD}"/>
          </ac:spMkLst>
        </pc:spChg>
        <pc:spChg chg="add del mod">
          <ac:chgData name="Lorena Patricia Mora Hernandez" userId="0bca0f10-c886-4055-be5e-c492695e1c7f" providerId="ADAL" clId="{C335F197-DE03-4168-AE8C-771251EC9329}" dt="2022-05-24T23:16:10.269" v="840" actId="478"/>
          <ac:spMkLst>
            <pc:docMk/>
            <pc:sldMk cId="4218538409" sldId="324"/>
            <ac:spMk id="40" creationId="{14DC0175-E608-5A4F-4C0A-6FAA19FFEC6D}"/>
          </ac:spMkLst>
        </pc:spChg>
        <pc:spChg chg="del">
          <ac:chgData name="Lorena Patricia Mora Hernandez" userId="0bca0f10-c886-4055-be5e-c492695e1c7f" providerId="ADAL" clId="{C335F197-DE03-4168-AE8C-771251EC9329}" dt="2022-05-24T23:15:16.222" v="829" actId="478"/>
          <ac:spMkLst>
            <pc:docMk/>
            <pc:sldMk cId="4218538409" sldId="324"/>
            <ac:spMk id="41" creationId="{6CF2517F-09F7-4C25-99DC-03E33C750CE2}"/>
          </ac:spMkLst>
        </pc:spChg>
        <pc:spChg chg="del">
          <ac:chgData name="Lorena Patricia Mora Hernandez" userId="0bca0f10-c886-4055-be5e-c492695e1c7f" providerId="ADAL" clId="{C335F197-DE03-4168-AE8C-771251EC9329}" dt="2022-05-24T23:15:16.222" v="829" actId="478"/>
          <ac:spMkLst>
            <pc:docMk/>
            <pc:sldMk cId="4218538409" sldId="324"/>
            <ac:spMk id="44" creationId="{2615B854-E600-4ADF-8536-6AAC81D8D05F}"/>
          </ac:spMkLst>
        </pc:spChg>
        <pc:spChg chg="del">
          <ac:chgData name="Lorena Patricia Mora Hernandez" userId="0bca0f10-c886-4055-be5e-c492695e1c7f" providerId="ADAL" clId="{C335F197-DE03-4168-AE8C-771251EC9329}" dt="2022-05-24T23:15:14.713" v="828" actId="478"/>
          <ac:spMkLst>
            <pc:docMk/>
            <pc:sldMk cId="4218538409" sldId="324"/>
            <ac:spMk id="45" creationId="{CCFD1743-0C0B-4667-AADD-A1CC6F0F4F97}"/>
          </ac:spMkLst>
        </pc:spChg>
        <pc:picChg chg="add mod">
          <ac:chgData name="Lorena Patricia Mora Hernandez" userId="0bca0f10-c886-4055-be5e-c492695e1c7f" providerId="ADAL" clId="{C335F197-DE03-4168-AE8C-771251EC9329}" dt="2022-05-24T23:19:53.572" v="1069" actId="1076"/>
          <ac:picMkLst>
            <pc:docMk/>
            <pc:sldMk cId="4218538409" sldId="324"/>
            <ac:picMk id="25" creationId="{0BEA1F17-FA86-AA4D-4955-4F31954C610B}"/>
          </ac:picMkLst>
        </pc:picChg>
        <pc:picChg chg="add del mod">
          <ac:chgData name="Lorena Patricia Mora Hernandez" userId="0bca0f10-c886-4055-be5e-c492695e1c7f" providerId="ADAL" clId="{C335F197-DE03-4168-AE8C-771251EC9329}" dt="2022-05-24T23:16:12.852" v="842" actId="478"/>
          <ac:picMkLst>
            <pc:docMk/>
            <pc:sldMk cId="4218538409" sldId="324"/>
            <ac:picMk id="31" creationId="{FE9BC3F8-556C-94E9-510F-D0C357C8820A}"/>
          </ac:picMkLst>
        </pc:picChg>
        <pc:picChg chg="del">
          <ac:chgData name="Lorena Patricia Mora Hernandez" userId="0bca0f10-c886-4055-be5e-c492695e1c7f" providerId="ADAL" clId="{C335F197-DE03-4168-AE8C-771251EC9329}" dt="2022-05-24T23:15:13.075" v="827" actId="478"/>
          <ac:picMkLst>
            <pc:docMk/>
            <pc:sldMk cId="4218538409" sldId="324"/>
            <ac:picMk id="32" creationId="{0D30577A-3C8F-4C70-96D4-5EBD485947C9}"/>
          </ac:picMkLst>
        </pc:picChg>
        <pc:picChg chg="mod">
          <ac:chgData name="Lorena Patricia Mora Hernandez" userId="0bca0f10-c886-4055-be5e-c492695e1c7f" providerId="ADAL" clId="{C335F197-DE03-4168-AE8C-771251EC9329}" dt="2022-05-24T23:15:24.468" v="832" actId="1076"/>
          <ac:picMkLst>
            <pc:docMk/>
            <pc:sldMk cId="4218538409" sldId="324"/>
            <ac:picMk id="33" creationId="{92019DFF-C04B-4F97-A512-6B50AA3D7C71}"/>
          </ac:picMkLst>
        </pc:picChg>
        <pc:picChg chg="del">
          <ac:chgData name="Lorena Patricia Mora Hernandez" userId="0bca0f10-c886-4055-be5e-c492695e1c7f" providerId="ADAL" clId="{C335F197-DE03-4168-AE8C-771251EC9329}" dt="2022-05-24T23:15:13.075" v="827" actId="478"/>
          <ac:picMkLst>
            <pc:docMk/>
            <pc:sldMk cId="4218538409" sldId="324"/>
            <ac:picMk id="34" creationId="{F11C79A7-B8BE-4AEC-8D7A-3608781C30D1}"/>
          </ac:picMkLst>
        </pc:picChg>
        <pc:picChg chg="mod">
          <ac:chgData name="Lorena Patricia Mora Hernandez" userId="0bca0f10-c886-4055-be5e-c492695e1c7f" providerId="ADAL" clId="{C335F197-DE03-4168-AE8C-771251EC9329}" dt="2022-05-24T23:15:24.468" v="832" actId="1076"/>
          <ac:picMkLst>
            <pc:docMk/>
            <pc:sldMk cId="4218538409" sldId="324"/>
            <ac:picMk id="35" creationId="{5292E9FA-71D1-46B2-A214-1C1260CA2442}"/>
          </ac:picMkLst>
        </pc:picChg>
        <pc:picChg chg="add del mod">
          <ac:chgData name="Lorena Patricia Mora Hernandez" userId="0bca0f10-c886-4055-be5e-c492695e1c7f" providerId="ADAL" clId="{C335F197-DE03-4168-AE8C-771251EC9329}" dt="2022-05-24T23:16:11.742" v="841" actId="478"/>
          <ac:picMkLst>
            <pc:docMk/>
            <pc:sldMk cId="4218538409" sldId="324"/>
            <ac:picMk id="38" creationId="{585AF6A4-725D-CF8A-0AE7-BE9772736C4E}"/>
          </ac:picMkLst>
        </pc:picChg>
        <pc:picChg chg="del">
          <ac:chgData name="Lorena Patricia Mora Hernandez" userId="0bca0f10-c886-4055-be5e-c492695e1c7f" providerId="ADAL" clId="{C335F197-DE03-4168-AE8C-771251EC9329}" dt="2022-05-24T23:15:16.222" v="829" actId="478"/>
          <ac:picMkLst>
            <pc:docMk/>
            <pc:sldMk cId="4218538409" sldId="324"/>
            <ac:picMk id="42" creationId="{0C438FD5-04E4-4EFA-BE89-50389BEA5C8D}"/>
          </ac:picMkLst>
        </pc:picChg>
        <pc:picChg chg="del">
          <ac:chgData name="Lorena Patricia Mora Hernandez" userId="0bca0f10-c886-4055-be5e-c492695e1c7f" providerId="ADAL" clId="{C335F197-DE03-4168-AE8C-771251EC9329}" dt="2022-05-24T23:15:16.222" v="829" actId="478"/>
          <ac:picMkLst>
            <pc:docMk/>
            <pc:sldMk cId="4218538409" sldId="324"/>
            <ac:picMk id="43" creationId="{B0C9A7CA-95DE-4B0C-A89C-F80236110E9B}"/>
          </ac:picMkLst>
        </pc:picChg>
      </pc:sldChg>
    </pc:docChg>
  </pc:docChgLst>
  <pc:docChgLst>
    <pc:chgData name="Robinsson Yesid Sánchez Deantonio" userId="80cb4f5e-89de-4c79-a3fc-a3c51606ffd7" providerId="ADAL" clId="{492B850D-840A-4342-AD3D-09A19E47A5E7}"/>
    <pc:docChg chg="undo redo custSel addSld delSld modSld sldOrd">
      <pc:chgData name="Robinsson Yesid Sánchez Deantonio" userId="80cb4f5e-89de-4c79-a3fc-a3c51606ffd7" providerId="ADAL" clId="{492B850D-840A-4342-AD3D-09A19E47A5E7}" dt="2022-03-22T23:41:49.521" v="794" actId="20577"/>
      <pc:docMkLst>
        <pc:docMk/>
      </pc:docMkLst>
      <pc:sldChg chg="modSp mod ord">
        <pc:chgData name="Robinsson Yesid Sánchez Deantonio" userId="80cb4f5e-89de-4c79-a3fc-a3c51606ffd7" providerId="ADAL" clId="{492B850D-840A-4342-AD3D-09A19E47A5E7}" dt="2022-03-22T23:31:25.774" v="754" actId="20577"/>
        <pc:sldMkLst>
          <pc:docMk/>
          <pc:sldMk cId="1691257315" sldId="288"/>
        </pc:sldMkLst>
        <pc:spChg chg="mod">
          <ac:chgData name="Robinsson Yesid Sánchez Deantonio" userId="80cb4f5e-89de-4c79-a3fc-a3c51606ffd7" providerId="ADAL" clId="{492B850D-840A-4342-AD3D-09A19E47A5E7}" dt="2022-03-22T23:31:25.774" v="754" actId="20577"/>
          <ac:spMkLst>
            <pc:docMk/>
            <pc:sldMk cId="1691257315" sldId="288"/>
            <ac:spMk id="31" creationId="{00000000-0000-0000-0000-000000000000}"/>
          </ac:spMkLst>
        </pc:spChg>
      </pc:sldChg>
      <pc:sldChg chg="addSp delSp modSp mod">
        <pc:chgData name="Robinsson Yesid Sánchez Deantonio" userId="80cb4f5e-89de-4c79-a3fc-a3c51606ffd7" providerId="ADAL" clId="{492B850D-840A-4342-AD3D-09A19E47A5E7}" dt="2022-03-22T23:32:04.914" v="757" actId="1076"/>
        <pc:sldMkLst>
          <pc:docMk/>
          <pc:sldMk cId="1533965813" sldId="291"/>
        </pc:sldMkLst>
        <pc:spChg chg="add del mod">
          <ac:chgData name="Robinsson Yesid Sánchez Deantonio" userId="80cb4f5e-89de-4c79-a3fc-a3c51606ffd7" providerId="ADAL" clId="{492B850D-840A-4342-AD3D-09A19E47A5E7}" dt="2022-03-22T22:36:39.923" v="3"/>
          <ac:spMkLst>
            <pc:docMk/>
            <pc:sldMk cId="1533965813" sldId="291"/>
            <ac:spMk id="19" creationId="{F53AEB69-1E87-4821-9CBB-1B27EBBE9959}"/>
          </ac:spMkLst>
        </pc:spChg>
        <pc:spChg chg="add del mod">
          <ac:chgData name="Robinsson Yesid Sánchez Deantonio" userId="80cb4f5e-89de-4c79-a3fc-a3c51606ffd7" providerId="ADAL" clId="{492B850D-840A-4342-AD3D-09A19E47A5E7}" dt="2022-03-22T22:36:48.275" v="58"/>
          <ac:spMkLst>
            <pc:docMk/>
            <pc:sldMk cId="1533965813" sldId="291"/>
            <ac:spMk id="20" creationId="{5CE4877B-9C8F-42B1-9D27-D6FC1E59BC81}"/>
          </ac:spMkLst>
        </pc:spChg>
        <pc:spChg chg="add del mod">
          <ac:chgData name="Robinsson Yesid Sánchez Deantonio" userId="80cb4f5e-89de-4c79-a3fc-a3c51606ffd7" providerId="ADAL" clId="{492B850D-840A-4342-AD3D-09A19E47A5E7}" dt="2022-03-22T22:36:48.275" v="58"/>
          <ac:spMkLst>
            <pc:docMk/>
            <pc:sldMk cId="1533965813" sldId="291"/>
            <ac:spMk id="25" creationId="{3F5CD97F-6AAB-4AB6-9CC9-522B9C41DBE7}"/>
          </ac:spMkLst>
        </pc:spChg>
        <pc:spChg chg="add del mod">
          <ac:chgData name="Robinsson Yesid Sánchez Deantonio" userId="80cb4f5e-89de-4c79-a3fc-a3c51606ffd7" providerId="ADAL" clId="{492B850D-840A-4342-AD3D-09A19E47A5E7}" dt="2022-03-22T22:36:48.275" v="58"/>
          <ac:spMkLst>
            <pc:docMk/>
            <pc:sldMk cId="1533965813" sldId="291"/>
            <ac:spMk id="29" creationId="{F2CBFA7D-40D6-4009-92B6-25D20AAAC3F7}"/>
          </ac:spMkLst>
        </pc:spChg>
        <pc:spChg chg="add mod">
          <ac:chgData name="Robinsson Yesid Sánchez Deantonio" userId="80cb4f5e-89de-4c79-a3fc-a3c51606ffd7" providerId="ADAL" clId="{492B850D-840A-4342-AD3D-09A19E47A5E7}" dt="2022-03-22T22:37:03.112" v="103" actId="1038"/>
          <ac:spMkLst>
            <pc:docMk/>
            <pc:sldMk cId="1533965813" sldId="291"/>
            <ac:spMk id="31" creationId="{4ABB2D84-78B9-4FB0-90A5-85B5A0A0E8FD}"/>
          </ac:spMkLst>
        </pc:spChg>
        <pc:spChg chg="mod">
          <ac:chgData name="Robinsson Yesid Sánchez Deantonio" userId="80cb4f5e-89de-4c79-a3fc-a3c51606ffd7" providerId="ADAL" clId="{492B850D-840A-4342-AD3D-09A19E47A5E7}" dt="2022-03-22T22:36:53.581" v="71" actId="1035"/>
          <ac:spMkLst>
            <pc:docMk/>
            <pc:sldMk cId="1533965813" sldId="291"/>
            <ac:spMk id="37" creationId="{13DCA573-28E8-4BEE-9A8D-662F7D90EFBB}"/>
          </ac:spMkLst>
        </pc:spChg>
        <pc:spChg chg="mod">
          <ac:chgData name="Robinsson Yesid Sánchez Deantonio" userId="80cb4f5e-89de-4c79-a3fc-a3c51606ffd7" providerId="ADAL" clId="{492B850D-840A-4342-AD3D-09A19E47A5E7}" dt="2022-03-22T22:36:39.484" v="2" actId="1076"/>
          <ac:spMkLst>
            <pc:docMk/>
            <pc:sldMk cId="1533965813" sldId="291"/>
            <ac:spMk id="38" creationId="{26C2A5FB-D9F1-4860-A338-AEC182DEE6C7}"/>
          </ac:spMkLst>
        </pc:spChg>
        <pc:spChg chg="mod">
          <ac:chgData name="Robinsson Yesid Sánchez Deantonio" userId="80cb4f5e-89de-4c79-a3fc-a3c51606ffd7" providerId="ADAL" clId="{492B850D-840A-4342-AD3D-09A19E47A5E7}" dt="2022-03-22T22:36:53.581" v="71" actId="1035"/>
          <ac:spMkLst>
            <pc:docMk/>
            <pc:sldMk cId="1533965813" sldId="291"/>
            <ac:spMk id="39" creationId="{02AD4E8F-6589-4CAE-BE2A-A0CD8F7FDDB4}"/>
          </ac:spMkLst>
        </pc:spChg>
        <pc:spChg chg="mod">
          <ac:chgData name="Robinsson Yesid Sánchez Deantonio" userId="80cb4f5e-89de-4c79-a3fc-a3c51606ffd7" providerId="ADAL" clId="{492B850D-840A-4342-AD3D-09A19E47A5E7}" dt="2022-03-22T22:36:53.581" v="71" actId="1035"/>
          <ac:spMkLst>
            <pc:docMk/>
            <pc:sldMk cId="1533965813" sldId="291"/>
            <ac:spMk id="40" creationId="{13666ABF-B660-445E-A775-ABB609F664C0}"/>
          </ac:spMkLst>
        </pc:spChg>
        <pc:spChg chg="mod">
          <ac:chgData name="Robinsson Yesid Sánchez Deantonio" userId="80cb4f5e-89de-4c79-a3fc-a3c51606ffd7" providerId="ADAL" clId="{492B850D-840A-4342-AD3D-09A19E47A5E7}" dt="2022-03-22T23:32:04.914" v="757" actId="1076"/>
          <ac:spMkLst>
            <pc:docMk/>
            <pc:sldMk cId="1533965813" sldId="291"/>
            <ac:spMk id="41" creationId="{AA39E173-47C8-492B-86C0-220559E4D401}"/>
          </ac:spMkLst>
        </pc:spChg>
        <pc:spChg chg="add mod">
          <ac:chgData name="Robinsson Yesid Sánchez Deantonio" userId="80cb4f5e-89de-4c79-a3fc-a3c51606ffd7" providerId="ADAL" clId="{492B850D-840A-4342-AD3D-09A19E47A5E7}" dt="2022-03-22T22:37:03.112" v="103" actId="1038"/>
          <ac:spMkLst>
            <pc:docMk/>
            <pc:sldMk cId="1533965813" sldId="291"/>
            <ac:spMk id="44" creationId="{2615B854-E600-4ADF-8536-6AAC81D8D05F}"/>
          </ac:spMkLst>
        </pc:spChg>
        <pc:spChg chg="add mod">
          <ac:chgData name="Robinsson Yesid Sánchez Deantonio" userId="80cb4f5e-89de-4c79-a3fc-a3c51606ffd7" providerId="ADAL" clId="{492B850D-840A-4342-AD3D-09A19E47A5E7}" dt="2022-03-22T22:37:23.701" v="125" actId="20577"/>
          <ac:spMkLst>
            <pc:docMk/>
            <pc:sldMk cId="1533965813" sldId="291"/>
            <ac:spMk id="45" creationId="{CCFD1743-0C0B-4667-AADD-A1CC6F0F4F97}"/>
          </ac:spMkLst>
        </pc:spChg>
        <pc:picChg chg="add del mod">
          <ac:chgData name="Robinsson Yesid Sánchez Deantonio" userId="80cb4f5e-89de-4c79-a3fc-a3c51606ffd7" providerId="ADAL" clId="{492B850D-840A-4342-AD3D-09A19E47A5E7}" dt="2022-03-22T22:36:48.275" v="58"/>
          <ac:picMkLst>
            <pc:docMk/>
            <pc:sldMk cId="1533965813" sldId="291"/>
            <ac:picMk id="21" creationId="{5F3FB50B-139A-4B97-B634-1BA189073B79}"/>
          </ac:picMkLst>
        </pc:picChg>
        <pc:picChg chg="add del mod">
          <ac:chgData name="Robinsson Yesid Sánchez Deantonio" userId="80cb4f5e-89de-4c79-a3fc-a3c51606ffd7" providerId="ADAL" clId="{492B850D-840A-4342-AD3D-09A19E47A5E7}" dt="2022-03-22T22:36:48.275" v="58"/>
          <ac:picMkLst>
            <pc:docMk/>
            <pc:sldMk cId="1533965813" sldId="291"/>
            <ac:picMk id="22" creationId="{869DAFB2-9BEA-47EA-BBC5-20317CE48F03}"/>
          </ac:picMkLst>
        </pc:picChg>
        <pc:picChg chg="mod">
          <ac:chgData name="Robinsson Yesid Sánchez Deantonio" userId="80cb4f5e-89de-4c79-a3fc-a3c51606ffd7" providerId="ADAL" clId="{492B850D-840A-4342-AD3D-09A19E47A5E7}" dt="2022-03-22T22:36:53.581" v="71" actId="1035"/>
          <ac:picMkLst>
            <pc:docMk/>
            <pc:sldMk cId="1533965813" sldId="291"/>
            <ac:picMk id="33" creationId="{92019DFF-C04B-4F97-A512-6B50AA3D7C71}"/>
          </ac:picMkLst>
        </pc:picChg>
        <pc:picChg chg="mod">
          <ac:chgData name="Robinsson Yesid Sánchez Deantonio" userId="80cb4f5e-89de-4c79-a3fc-a3c51606ffd7" providerId="ADAL" clId="{492B850D-840A-4342-AD3D-09A19E47A5E7}" dt="2022-03-22T22:36:53.581" v="71" actId="1035"/>
          <ac:picMkLst>
            <pc:docMk/>
            <pc:sldMk cId="1533965813" sldId="291"/>
            <ac:picMk id="35" creationId="{5292E9FA-71D1-46B2-A214-1C1260CA2442}"/>
          </ac:picMkLst>
        </pc:picChg>
        <pc:picChg chg="add mod">
          <ac:chgData name="Robinsson Yesid Sánchez Deantonio" userId="80cb4f5e-89de-4c79-a3fc-a3c51606ffd7" providerId="ADAL" clId="{492B850D-840A-4342-AD3D-09A19E47A5E7}" dt="2022-03-22T22:37:03.112" v="103" actId="1038"/>
          <ac:picMkLst>
            <pc:docMk/>
            <pc:sldMk cId="1533965813" sldId="291"/>
            <ac:picMk id="42" creationId="{0C438FD5-04E4-4EFA-BE89-50389BEA5C8D}"/>
          </ac:picMkLst>
        </pc:picChg>
        <pc:picChg chg="add mod">
          <ac:chgData name="Robinsson Yesid Sánchez Deantonio" userId="80cb4f5e-89de-4c79-a3fc-a3c51606ffd7" providerId="ADAL" clId="{492B850D-840A-4342-AD3D-09A19E47A5E7}" dt="2022-03-22T22:37:03.112" v="103" actId="1038"/>
          <ac:picMkLst>
            <pc:docMk/>
            <pc:sldMk cId="1533965813" sldId="291"/>
            <ac:picMk id="43" creationId="{B0C9A7CA-95DE-4B0C-A89C-F80236110E9B}"/>
          </ac:picMkLst>
        </pc:picChg>
      </pc:sldChg>
      <pc:sldChg chg="modSp mod">
        <pc:chgData name="Robinsson Yesid Sánchez Deantonio" userId="80cb4f5e-89de-4c79-a3fc-a3c51606ffd7" providerId="ADAL" clId="{492B850D-840A-4342-AD3D-09A19E47A5E7}" dt="2022-03-22T23:41:49.521" v="794" actId="20577"/>
        <pc:sldMkLst>
          <pc:docMk/>
          <pc:sldMk cId="267900387" sldId="293"/>
        </pc:sldMkLst>
        <pc:spChg chg="mod">
          <ac:chgData name="Robinsson Yesid Sánchez Deantonio" userId="80cb4f5e-89de-4c79-a3fc-a3c51606ffd7" providerId="ADAL" clId="{492B850D-840A-4342-AD3D-09A19E47A5E7}" dt="2022-03-22T23:41:49.521" v="794" actId="20577"/>
          <ac:spMkLst>
            <pc:docMk/>
            <pc:sldMk cId="267900387" sldId="293"/>
            <ac:spMk id="18" creationId="{6C4DC937-F138-4DDC-AD1B-0CB77D89468B}"/>
          </ac:spMkLst>
        </pc:spChg>
        <pc:grpChg chg="mod">
          <ac:chgData name="Robinsson Yesid Sánchez Deantonio" userId="80cb4f5e-89de-4c79-a3fc-a3c51606ffd7" providerId="ADAL" clId="{492B850D-840A-4342-AD3D-09A19E47A5E7}" dt="2022-03-22T23:40:51.150" v="789" actId="1076"/>
          <ac:grpSpMkLst>
            <pc:docMk/>
            <pc:sldMk cId="267900387" sldId="293"/>
            <ac:grpSpMk id="2" creationId="{3070B943-6A32-42E0-8330-873A2AB62AAC}"/>
          </ac:grpSpMkLst>
        </pc:grpChg>
      </pc:sldChg>
      <pc:sldChg chg="addSp delSp modSp mod">
        <pc:chgData name="Robinsson Yesid Sánchez Deantonio" userId="80cb4f5e-89de-4c79-a3fc-a3c51606ffd7" providerId="ADAL" clId="{492B850D-840A-4342-AD3D-09A19E47A5E7}" dt="2022-03-22T22:47:08.929" v="474" actId="1076"/>
        <pc:sldMkLst>
          <pc:docMk/>
          <pc:sldMk cId="2452811870" sldId="294"/>
        </pc:sldMkLst>
        <pc:spChg chg="del">
          <ac:chgData name="Robinsson Yesid Sánchez Deantonio" userId="80cb4f5e-89de-4c79-a3fc-a3c51606ffd7" providerId="ADAL" clId="{492B850D-840A-4342-AD3D-09A19E47A5E7}" dt="2022-03-22T22:44:20.286" v="360" actId="478"/>
          <ac:spMkLst>
            <pc:docMk/>
            <pc:sldMk cId="2452811870" sldId="294"/>
            <ac:spMk id="4" creationId="{F09A2FC7-8ED3-4930-A826-CE7811DF4C69}"/>
          </ac:spMkLst>
        </pc:spChg>
        <pc:spChg chg="del">
          <ac:chgData name="Robinsson Yesid Sánchez Deantonio" userId="80cb4f5e-89de-4c79-a3fc-a3c51606ffd7" providerId="ADAL" clId="{492B850D-840A-4342-AD3D-09A19E47A5E7}" dt="2022-03-22T22:44:24.352" v="365" actId="478"/>
          <ac:spMkLst>
            <pc:docMk/>
            <pc:sldMk cId="2452811870" sldId="294"/>
            <ac:spMk id="5" creationId="{D898193C-C51D-4C33-BC9C-80650E6B90C7}"/>
          </ac:spMkLst>
        </pc:spChg>
        <pc:spChg chg="del">
          <ac:chgData name="Robinsson Yesid Sánchez Deantonio" userId="80cb4f5e-89de-4c79-a3fc-a3c51606ffd7" providerId="ADAL" clId="{492B850D-840A-4342-AD3D-09A19E47A5E7}" dt="2022-03-22T22:44:18.720" v="359" actId="478"/>
          <ac:spMkLst>
            <pc:docMk/>
            <pc:sldMk cId="2452811870" sldId="294"/>
            <ac:spMk id="10" creationId="{778C0F9B-601B-463B-8ED4-F86BF6EB6EC5}"/>
          </ac:spMkLst>
        </pc:spChg>
        <pc:spChg chg="del">
          <ac:chgData name="Robinsson Yesid Sánchez Deantonio" userId="80cb4f5e-89de-4c79-a3fc-a3c51606ffd7" providerId="ADAL" clId="{492B850D-840A-4342-AD3D-09A19E47A5E7}" dt="2022-03-22T22:44:21.453" v="361" actId="478"/>
          <ac:spMkLst>
            <pc:docMk/>
            <pc:sldMk cId="2452811870" sldId="294"/>
            <ac:spMk id="11" creationId="{0A2525D9-5670-4E7A-BE87-BE84E7FD846B}"/>
          </ac:spMkLst>
        </pc:spChg>
        <pc:spChg chg="del">
          <ac:chgData name="Robinsson Yesid Sánchez Deantonio" userId="80cb4f5e-89de-4c79-a3fc-a3c51606ffd7" providerId="ADAL" clId="{492B850D-840A-4342-AD3D-09A19E47A5E7}" dt="2022-03-22T22:44:23.516" v="364" actId="478"/>
          <ac:spMkLst>
            <pc:docMk/>
            <pc:sldMk cId="2452811870" sldId="294"/>
            <ac:spMk id="13" creationId="{E3506840-F144-4741-9BD8-2F891D1F87F4}"/>
          </ac:spMkLst>
        </pc:spChg>
        <pc:spChg chg="del">
          <ac:chgData name="Robinsson Yesid Sánchez Deantonio" userId="80cb4f5e-89de-4c79-a3fc-a3c51606ffd7" providerId="ADAL" clId="{492B850D-840A-4342-AD3D-09A19E47A5E7}" dt="2022-03-22T22:44:24.839" v="366" actId="478"/>
          <ac:spMkLst>
            <pc:docMk/>
            <pc:sldMk cId="2452811870" sldId="294"/>
            <ac:spMk id="14" creationId="{208ABCD0-FBFA-4F0A-9DFB-6A2947ACF7F8}"/>
          </ac:spMkLst>
        </pc:spChg>
        <pc:spChg chg="del">
          <ac:chgData name="Robinsson Yesid Sánchez Deantonio" userId="80cb4f5e-89de-4c79-a3fc-a3c51606ffd7" providerId="ADAL" clId="{492B850D-840A-4342-AD3D-09A19E47A5E7}" dt="2022-03-22T22:44:25.395" v="367" actId="478"/>
          <ac:spMkLst>
            <pc:docMk/>
            <pc:sldMk cId="2452811870" sldId="294"/>
            <ac:spMk id="15" creationId="{C323AF0A-6B12-4188-B4A0-40F10E6688BE}"/>
          </ac:spMkLst>
        </pc:spChg>
        <pc:spChg chg="del">
          <ac:chgData name="Robinsson Yesid Sánchez Deantonio" userId="80cb4f5e-89de-4c79-a3fc-a3c51606ffd7" providerId="ADAL" clId="{492B850D-840A-4342-AD3D-09A19E47A5E7}" dt="2022-03-22T22:44:22.196" v="362" actId="478"/>
          <ac:spMkLst>
            <pc:docMk/>
            <pc:sldMk cId="2452811870" sldId="294"/>
            <ac:spMk id="16" creationId="{55F474E7-6E1C-4625-8FE5-5AC1CF5BAD21}"/>
          </ac:spMkLst>
        </pc:spChg>
        <pc:spChg chg="del">
          <ac:chgData name="Robinsson Yesid Sánchez Deantonio" userId="80cb4f5e-89de-4c79-a3fc-a3c51606ffd7" providerId="ADAL" clId="{492B850D-840A-4342-AD3D-09A19E47A5E7}" dt="2022-03-22T22:44:23.001" v="363" actId="478"/>
          <ac:spMkLst>
            <pc:docMk/>
            <pc:sldMk cId="2452811870" sldId="294"/>
            <ac:spMk id="17" creationId="{E96EBDD7-2CC2-437F-B846-CA192733E7B9}"/>
          </ac:spMkLst>
        </pc:spChg>
        <pc:spChg chg="del">
          <ac:chgData name="Robinsson Yesid Sánchez Deantonio" userId="80cb4f5e-89de-4c79-a3fc-a3c51606ffd7" providerId="ADAL" clId="{492B850D-840A-4342-AD3D-09A19E47A5E7}" dt="2022-03-22T22:44:30.685" v="374" actId="478"/>
          <ac:spMkLst>
            <pc:docMk/>
            <pc:sldMk cId="2452811870" sldId="294"/>
            <ac:spMk id="26" creationId="{356C60DE-5DDA-4210-A4F3-D346AB04E0EC}"/>
          </ac:spMkLst>
        </pc:spChg>
        <pc:spChg chg="del mod">
          <ac:chgData name="Robinsson Yesid Sánchez Deantonio" userId="80cb4f5e-89de-4c79-a3fc-a3c51606ffd7" providerId="ADAL" clId="{492B850D-840A-4342-AD3D-09A19E47A5E7}" dt="2022-03-22T22:44:28.680" v="372" actId="478"/>
          <ac:spMkLst>
            <pc:docMk/>
            <pc:sldMk cId="2452811870" sldId="294"/>
            <ac:spMk id="31" creationId="{4C9B8EAD-525A-4F65-A932-AA2A46C3963C}"/>
          </ac:spMkLst>
        </pc:spChg>
        <pc:spChg chg="del">
          <ac:chgData name="Robinsson Yesid Sánchez Deantonio" userId="80cb4f5e-89de-4c79-a3fc-a3c51606ffd7" providerId="ADAL" clId="{492B850D-840A-4342-AD3D-09A19E47A5E7}" dt="2022-03-22T22:44:29.392" v="373" actId="478"/>
          <ac:spMkLst>
            <pc:docMk/>
            <pc:sldMk cId="2452811870" sldId="294"/>
            <ac:spMk id="35" creationId="{DB9C51FD-15DD-48F9-A3C4-F82966D8CB1F}"/>
          </ac:spMkLst>
        </pc:spChg>
        <pc:spChg chg="add mod">
          <ac:chgData name="Robinsson Yesid Sánchez Deantonio" userId="80cb4f5e-89de-4c79-a3fc-a3c51606ffd7" providerId="ADAL" clId="{492B850D-840A-4342-AD3D-09A19E47A5E7}" dt="2022-03-22T22:46:55.176" v="468" actId="1036"/>
          <ac:spMkLst>
            <pc:docMk/>
            <pc:sldMk cId="2452811870" sldId="294"/>
            <ac:spMk id="36" creationId="{B12C41B3-440A-4A1A-8124-42E120D4A6D1}"/>
          </ac:spMkLst>
        </pc:spChg>
        <pc:spChg chg="add mod">
          <ac:chgData name="Robinsson Yesid Sánchez Deantonio" userId="80cb4f5e-89de-4c79-a3fc-a3c51606ffd7" providerId="ADAL" clId="{492B850D-840A-4342-AD3D-09A19E47A5E7}" dt="2022-03-22T22:46:55.176" v="468" actId="1036"/>
          <ac:spMkLst>
            <pc:docMk/>
            <pc:sldMk cId="2452811870" sldId="294"/>
            <ac:spMk id="37" creationId="{3D606A11-59A3-49AD-AD09-42A0C111CB1A}"/>
          </ac:spMkLst>
        </pc:spChg>
        <pc:spChg chg="add mod">
          <ac:chgData name="Robinsson Yesid Sánchez Deantonio" userId="80cb4f5e-89de-4c79-a3fc-a3c51606ffd7" providerId="ADAL" clId="{492B850D-840A-4342-AD3D-09A19E47A5E7}" dt="2022-03-22T22:47:08.929" v="474" actId="1076"/>
          <ac:spMkLst>
            <pc:docMk/>
            <pc:sldMk cId="2452811870" sldId="294"/>
            <ac:spMk id="40" creationId="{1E3F979D-15F8-49DB-83EB-37BC13AF047E}"/>
          </ac:spMkLst>
        </pc:spChg>
        <pc:picChg chg="add mod">
          <ac:chgData name="Robinsson Yesid Sánchez Deantonio" userId="80cb4f5e-89de-4c79-a3fc-a3c51606ffd7" providerId="ADAL" clId="{492B850D-840A-4342-AD3D-09A19E47A5E7}" dt="2022-03-22T22:46:55.176" v="468" actId="1036"/>
          <ac:picMkLst>
            <pc:docMk/>
            <pc:sldMk cId="2452811870" sldId="294"/>
            <ac:picMk id="3" creationId="{DFD5A135-F14C-42F5-B6B1-2D8E0DC9B982}"/>
          </ac:picMkLst>
        </pc:picChg>
        <pc:picChg chg="add mod">
          <ac:chgData name="Robinsson Yesid Sánchez Deantonio" userId="80cb4f5e-89de-4c79-a3fc-a3c51606ffd7" providerId="ADAL" clId="{492B850D-840A-4342-AD3D-09A19E47A5E7}" dt="2022-03-22T22:46:55.176" v="468" actId="1036"/>
          <ac:picMkLst>
            <pc:docMk/>
            <pc:sldMk cId="2452811870" sldId="294"/>
            <ac:picMk id="8" creationId="{0CE6A4C5-18C6-458A-981B-43DB3BA38619}"/>
          </ac:picMkLst>
        </pc:picChg>
        <pc:picChg chg="del">
          <ac:chgData name="Robinsson Yesid Sánchez Deantonio" userId="80cb4f5e-89de-4c79-a3fc-a3c51606ffd7" providerId="ADAL" clId="{492B850D-840A-4342-AD3D-09A19E47A5E7}" dt="2022-03-22T22:44:33.031" v="378" actId="478"/>
          <ac:picMkLst>
            <pc:docMk/>
            <pc:sldMk cId="2452811870" sldId="294"/>
            <ac:picMk id="18" creationId="{F170EC85-A9F9-4D8F-A6B4-6299D99E9A87}"/>
          </ac:picMkLst>
        </pc:picChg>
        <pc:picChg chg="del">
          <ac:chgData name="Robinsson Yesid Sánchez Deantonio" userId="80cb4f5e-89de-4c79-a3fc-a3c51606ffd7" providerId="ADAL" clId="{492B850D-840A-4342-AD3D-09A19E47A5E7}" dt="2022-03-22T22:44:32.550" v="377" actId="478"/>
          <ac:picMkLst>
            <pc:docMk/>
            <pc:sldMk cId="2452811870" sldId="294"/>
            <ac:picMk id="20" creationId="{A49A480E-6EE0-41DC-A5E2-BFDAF0D97247}"/>
          </ac:picMkLst>
        </pc:picChg>
        <pc:picChg chg="del">
          <ac:chgData name="Robinsson Yesid Sánchez Deantonio" userId="80cb4f5e-89de-4c79-a3fc-a3c51606ffd7" providerId="ADAL" clId="{492B850D-840A-4342-AD3D-09A19E47A5E7}" dt="2022-03-22T22:44:33.660" v="379" actId="478"/>
          <ac:picMkLst>
            <pc:docMk/>
            <pc:sldMk cId="2452811870" sldId="294"/>
            <ac:picMk id="21" creationId="{91B63BDB-6FE9-45A8-9D13-FE4E92073DA1}"/>
          </ac:picMkLst>
        </pc:picChg>
        <pc:picChg chg="del">
          <ac:chgData name="Robinsson Yesid Sánchez Deantonio" userId="80cb4f5e-89de-4c79-a3fc-a3c51606ffd7" providerId="ADAL" clId="{492B850D-840A-4342-AD3D-09A19E47A5E7}" dt="2022-03-22T22:44:25.866" v="368" actId="478"/>
          <ac:picMkLst>
            <pc:docMk/>
            <pc:sldMk cId="2452811870" sldId="294"/>
            <ac:picMk id="32" creationId="{62F48EA9-5A35-46FE-BA7A-FD1C7822C224}"/>
          </ac:picMkLst>
        </pc:picChg>
        <pc:picChg chg="del">
          <ac:chgData name="Robinsson Yesid Sánchez Deantonio" userId="80cb4f5e-89de-4c79-a3fc-a3c51606ffd7" providerId="ADAL" clId="{492B850D-840A-4342-AD3D-09A19E47A5E7}" dt="2022-03-22T22:44:26.373" v="369" actId="478"/>
          <ac:picMkLst>
            <pc:docMk/>
            <pc:sldMk cId="2452811870" sldId="294"/>
            <ac:picMk id="34" creationId="{41DD9D7F-4597-4B88-91AC-F3B6750FCD2D}"/>
          </ac:picMkLst>
        </pc:picChg>
        <pc:cxnChg chg="del">
          <ac:chgData name="Robinsson Yesid Sánchez Deantonio" userId="80cb4f5e-89de-4c79-a3fc-a3c51606ffd7" providerId="ADAL" clId="{492B850D-840A-4342-AD3D-09A19E47A5E7}" dt="2022-03-22T22:44:34.498" v="380" actId="478"/>
          <ac:cxnSpMkLst>
            <pc:docMk/>
            <pc:sldMk cId="2452811870" sldId="294"/>
            <ac:cxnSpMk id="7" creationId="{82B90D9A-6966-4246-AC4F-9F6840786D71}"/>
          </ac:cxnSpMkLst>
        </pc:cxnChg>
        <pc:cxnChg chg="del">
          <ac:chgData name="Robinsson Yesid Sánchez Deantonio" userId="80cb4f5e-89de-4c79-a3fc-a3c51606ffd7" providerId="ADAL" clId="{492B850D-840A-4342-AD3D-09A19E47A5E7}" dt="2022-03-22T22:44:31.351" v="375" actId="478"/>
          <ac:cxnSpMkLst>
            <pc:docMk/>
            <pc:sldMk cId="2452811870" sldId="294"/>
            <ac:cxnSpMk id="23" creationId="{BB4A10B9-7005-4297-84FC-D722895F99B1}"/>
          </ac:cxnSpMkLst>
        </pc:cxnChg>
        <pc:cxnChg chg="del">
          <ac:chgData name="Robinsson Yesid Sánchez Deantonio" userId="80cb4f5e-89de-4c79-a3fc-a3c51606ffd7" providerId="ADAL" clId="{492B850D-840A-4342-AD3D-09A19E47A5E7}" dt="2022-03-22T22:44:32.068" v="376" actId="478"/>
          <ac:cxnSpMkLst>
            <pc:docMk/>
            <pc:sldMk cId="2452811870" sldId="294"/>
            <ac:cxnSpMk id="27" creationId="{2CD04811-8C69-4AF3-BA25-29B627A73E38}"/>
          </ac:cxnSpMkLst>
        </pc:cxnChg>
      </pc:sldChg>
      <pc:sldChg chg="modSp add mod">
        <pc:chgData name="Robinsson Yesid Sánchez Deantonio" userId="80cb4f5e-89de-4c79-a3fc-a3c51606ffd7" providerId="ADAL" clId="{492B850D-840A-4342-AD3D-09A19E47A5E7}" dt="2022-03-22T22:54:43.114" v="565" actId="20577"/>
        <pc:sldMkLst>
          <pc:docMk/>
          <pc:sldMk cId="1955750972" sldId="295"/>
        </pc:sldMkLst>
        <pc:spChg chg="mod">
          <ac:chgData name="Robinsson Yesid Sánchez Deantonio" userId="80cb4f5e-89de-4c79-a3fc-a3c51606ffd7" providerId="ADAL" clId="{492B850D-840A-4342-AD3D-09A19E47A5E7}" dt="2022-03-22T22:54:43.114" v="565" actId="20577"/>
          <ac:spMkLst>
            <pc:docMk/>
            <pc:sldMk cId="1955750972" sldId="295"/>
            <ac:spMk id="33" creationId="{3D82FC84-1763-4896-9BC9-A6F976708DB5}"/>
          </ac:spMkLst>
        </pc:spChg>
      </pc:sldChg>
      <pc:sldChg chg="addSp delSp modSp add mod ord">
        <pc:chgData name="Robinsson Yesid Sánchez Deantonio" userId="80cb4f5e-89de-4c79-a3fc-a3c51606ffd7" providerId="ADAL" clId="{492B850D-840A-4342-AD3D-09A19E47A5E7}" dt="2022-03-22T23:30:48.108" v="741" actId="20577"/>
        <pc:sldMkLst>
          <pc:docMk/>
          <pc:sldMk cId="3021108471" sldId="296"/>
        </pc:sldMkLst>
        <pc:spChg chg="mod">
          <ac:chgData name="Robinsson Yesid Sánchez Deantonio" userId="80cb4f5e-89de-4c79-a3fc-a3c51606ffd7" providerId="ADAL" clId="{492B850D-840A-4342-AD3D-09A19E47A5E7}" dt="2022-03-22T23:30:48.108" v="741" actId="20577"/>
          <ac:spMkLst>
            <pc:docMk/>
            <pc:sldMk cId="3021108471" sldId="296"/>
            <ac:spMk id="33" creationId="{3D82FC84-1763-4896-9BC9-A6F976708DB5}"/>
          </ac:spMkLst>
        </pc:spChg>
        <pc:spChg chg="del mod">
          <ac:chgData name="Robinsson Yesid Sánchez Deantonio" userId="80cb4f5e-89de-4c79-a3fc-a3c51606ffd7" providerId="ADAL" clId="{492B850D-840A-4342-AD3D-09A19E47A5E7}" dt="2022-03-22T23:29:58.496" v="706" actId="478"/>
          <ac:spMkLst>
            <pc:docMk/>
            <pc:sldMk cId="3021108471" sldId="296"/>
            <ac:spMk id="36" creationId="{B12C41B3-440A-4A1A-8124-42E120D4A6D1}"/>
          </ac:spMkLst>
        </pc:spChg>
        <pc:spChg chg="del mod">
          <ac:chgData name="Robinsson Yesid Sánchez Deantonio" userId="80cb4f5e-89de-4c79-a3fc-a3c51606ffd7" providerId="ADAL" clId="{492B850D-840A-4342-AD3D-09A19E47A5E7}" dt="2022-03-22T23:26:26.260" v="695" actId="478"/>
          <ac:spMkLst>
            <pc:docMk/>
            <pc:sldMk cId="3021108471" sldId="296"/>
            <ac:spMk id="37" creationId="{3D606A11-59A3-49AD-AD09-42A0C111CB1A}"/>
          </ac:spMkLst>
        </pc:spChg>
        <pc:spChg chg="mod">
          <ac:chgData name="Robinsson Yesid Sánchez Deantonio" userId="80cb4f5e-89de-4c79-a3fc-a3c51606ffd7" providerId="ADAL" clId="{492B850D-840A-4342-AD3D-09A19E47A5E7}" dt="2022-03-22T23:30:18.530" v="728" actId="20577"/>
          <ac:spMkLst>
            <pc:docMk/>
            <pc:sldMk cId="3021108471" sldId="296"/>
            <ac:spMk id="40" creationId="{1E3F979D-15F8-49DB-83EB-37BC13AF047E}"/>
          </ac:spMkLst>
        </pc:spChg>
        <pc:graphicFrameChg chg="add del mod modGraphic">
          <ac:chgData name="Robinsson Yesid Sánchez Deantonio" userId="80cb4f5e-89de-4c79-a3fc-a3c51606ffd7" providerId="ADAL" clId="{492B850D-840A-4342-AD3D-09A19E47A5E7}" dt="2022-03-22T23:29:47.359" v="700" actId="478"/>
          <ac:graphicFrameMkLst>
            <pc:docMk/>
            <pc:sldMk cId="3021108471" sldId="296"/>
            <ac:graphicFrameMk id="2" creationId="{ACB53146-5D20-486B-B02F-F5BD4561D804}"/>
          </ac:graphicFrameMkLst>
        </pc:graphicFrameChg>
        <pc:picChg chg="del">
          <ac:chgData name="Robinsson Yesid Sánchez Deantonio" userId="80cb4f5e-89de-4c79-a3fc-a3c51606ffd7" providerId="ADAL" clId="{492B850D-840A-4342-AD3D-09A19E47A5E7}" dt="2022-03-22T22:48:04.288" v="489" actId="478"/>
          <ac:picMkLst>
            <pc:docMk/>
            <pc:sldMk cId="3021108471" sldId="296"/>
            <ac:picMk id="3" creationId="{DFD5A135-F14C-42F5-B6B1-2D8E0DC9B982}"/>
          </ac:picMkLst>
        </pc:picChg>
        <pc:picChg chg="add mod">
          <ac:chgData name="Robinsson Yesid Sánchez Deantonio" userId="80cb4f5e-89de-4c79-a3fc-a3c51606ffd7" providerId="ADAL" clId="{492B850D-840A-4342-AD3D-09A19E47A5E7}" dt="2022-03-22T23:29:56.708" v="705" actId="1076"/>
          <ac:picMkLst>
            <pc:docMk/>
            <pc:sldMk cId="3021108471" sldId="296"/>
            <ac:picMk id="5" creationId="{62395225-0B95-4043-9666-00C05531104F}"/>
          </ac:picMkLst>
        </pc:picChg>
        <pc:picChg chg="del">
          <ac:chgData name="Robinsson Yesid Sánchez Deantonio" userId="80cb4f5e-89de-4c79-a3fc-a3c51606ffd7" providerId="ADAL" clId="{492B850D-840A-4342-AD3D-09A19E47A5E7}" dt="2022-03-22T22:47:23.767" v="476" actId="478"/>
          <ac:picMkLst>
            <pc:docMk/>
            <pc:sldMk cId="3021108471" sldId="296"/>
            <ac:picMk id="8" creationId="{0CE6A4C5-18C6-458A-981B-43DB3BA38619}"/>
          </ac:picMkLst>
        </pc:picChg>
        <pc:picChg chg="add mod">
          <ac:chgData name="Robinsson Yesid Sánchez Deantonio" userId="80cb4f5e-89de-4c79-a3fc-a3c51606ffd7" providerId="ADAL" clId="{492B850D-840A-4342-AD3D-09A19E47A5E7}" dt="2022-03-22T22:47:28.719" v="480"/>
          <ac:picMkLst>
            <pc:docMk/>
            <pc:sldMk cId="3021108471" sldId="296"/>
            <ac:picMk id="11" creationId="{F748BCC2-E7CA-4ADC-9050-0C7B0C1D719F}"/>
          </ac:picMkLst>
        </pc:picChg>
        <pc:picChg chg="add del mod">
          <ac:chgData name="Robinsson Yesid Sánchez Deantonio" userId="80cb4f5e-89de-4c79-a3fc-a3c51606ffd7" providerId="ADAL" clId="{492B850D-840A-4342-AD3D-09A19E47A5E7}" dt="2022-03-22T23:25:50.589" v="682" actId="478"/>
          <ac:picMkLst>
            <pc:docMk/>
            <pc:sldMk cId="3021108471" sldId="296"/>
            <ac:picMk id="12" creationId="{2B115248-9444-4465-9F6D-EC41646973CD}"/>
          </ac:picMkLst>
        </pc:picChg>
        <pc:picChg chg="add del mod">
          <ac:chgData name="Robinsson Yesid Sánchez Deantonio" userId="80cb4f5e-89de-4c79-a3fc-a3c51606ffd7" providerId="ADAL" clId="{492B850D-840A-4342-AD3D-09A19E47A5E7}" dt="2022-03-22T23:25:49.677" v="680" actId="478"/>
          <ac:picMkLst>
            <pc:docMk/>
            <pc:sldMk cId="3021108471" sldId="296"/>
            <ac:picMk id="13" creationId="{B60488DC-0947-4E96-9FDF-8B59B05D9CA2}"/>
          </ac:picMkLst>
        </pc:picChg>
        <pc:picChg chg="add del mod">
          <ac:chgData name="Robinsson Yesid Sánchez Deantonio" userId="80cb4f5e-89de-4c79-a3fc-a3c51606ffd7" providerId="ADAL" clId="{492B850D-840A-4342-AD3D-09A19E47A5E7}" dt="2022-03-22T23:25:50.085" v="681" actId="478"/>
          <ac:picMkLst>
            <pc:docMk/>
            <pc:sldMk cId="3021108471" sldId="296"/>
            <ac:picMk id="14" creationId="{EEB4F890-1138-42E9-9D75-92C2B669EA41}"/>
          </ac:picMkLst>
        </pc:picChg>
      </pc:sldChg>
      <pc:sldChg chg="addSp delSp modSp add mod">
        <pc:chgData name="Robinsson Yesid Sánchez Deantonio" userId="80cb4f5e-89de-4c79-a3fc-a3c51606ffd7" providerId="ADAL" clId="{492B850D-840A-4342-AD3D-09A19E47A5E7}" dt="2022-03-22T22:54:23.303" v="554"/>
        <pc:sldMkLst>
          <pc:docMk/>
          <pc:sldMk cId="3313909859" sldId="297"/>
        </pc:sldMkLst>
        <pc:spChg chg="mod">
          <ac:chgData name="Robinsson Yesid Sánchez Deantonio" userId="80cb4f5e-89de-4c79-a3fc-a3c51606ffd7" providerId="ADAL" clId="{492B850D-840A-4342-AD3D-09A19E47A5E7}" dt="2022-03-22T22:54:11.806" v="551"/>
          <ac:spMkLst>
            <pc:docMk/>
            <pc:sldMk cId="3313909859" sldId="297"/>
            <ac:spMk id="36" creationId="{B12C41B3-440A-4A1A-8124-42E120D4A6D1}"/>
          </ac:spMkLst>
        </pc:spChg>
        <pc:spChg chg="mod">
          <ac:chgData name="Robinsson Yesid Sánchez Deantonio" userId="80cb4f5e-89de-4c79-a3fc-a3c51606ffd7" providerId="ADAL" clId="{492B850D-840A-4342-AD3D-09A19E47A5E7}" dt="2022-03-22T22:54:23.303" v="554"/>
          <ac:spMkLst>
            <pc:docMk/>
            <pc:sldMk cId="3313909859" sldId="297"/>
            <ac:spMk id="37" creationId="{3D606A11-59A3-49AD-AD09-42A0C111CB1A}"/>
          </ac:spMkLst>
        </pc:spChg>
        <pc:spChg chg="mod">
          <ac:chgData name="Robinsson Yesid Sánchez Deantonio" userId="80cb4f5e-89de-4c79-a3fc-a3c51606ffd7" providerId="ADAL" clId="{492B850D-840A-4342-AD3D-09A19E47A5E7}" dt="2022-03-22T22:53:34.848" v="532" actId="20577"/>
          <ac:spMkLst>
            <pc:docMk/>
            <pc:sldMk cId="3313909859" sldId="297"/>
            <ac:spMk id="40" creationId="{1E3F979D-15F8-49DB-83EB-37BC13AF047E}"/>
          </ac:spMkLst>
        </pc:spChg>
        <pc:picChg chg="del">
          <ac:chgData name="Robinsson Yesid Sánchez Deantonio" userId="80cb4f5e-89de-4c79-a3fc-a3c51606ffd7" providerId="ADAL" clId="{492B850D-840A-4342-AD3D-09A19E47A5E7}" dt="2022-03-22T22:48:40.683" v="510" actId="478"/>
          <ac:picMkLst>
            <pc:docMk/>
            <pc:sldMk cId="3313909859" sldId="297"/>
            <ac:picMk id="12" creationId="{2B115248-9444-4465-9F6D-EC41646973CD}"/>
          </ac:picMkLst>
        </pc:picChg>
        <pc:picChg chg="del">
          <ac:chgData name="Robinsson Yesid Sánchez Deantonio" userId="80cb4f5e-89de-4c79-a3fc-a3c51606ffd7" providerId="ADAL" clId="{492B850D-840A-4342-AD3D-09A19E47A5E7}" dt="2022-03-22T22:48:40.129" v="509" actId="478"/>
          <ac:picMkLst>
            <pc:docMk/>
            <pc:sldMk cId="3313909859" sldId="297"/>
            <ac:picMk id="13" creationId="{B60488DC-0947-4E96-9FDF-8B59B05D9CA2}"/>
          </ac:picMkLst>
        </pc:picChg>
        <pc:picChg chg="del mod">
          <ac:chgData name="Robinsson Yesid Sánchez Deantonio" userId="80cb4f5e-89de-4c79-a3fc-a3c51606ffd7" providerId="ADAL" clId="{492B850D-840A-4342-AD3D-09A19E47A5E7}" dt="2022-03-22T22:48:39.721" v="508" actId="478"/>
          <ac:picMkLst>
            <pc:docMk/>
            <pc:sldMk cId="3313909859" sldId="297"/>
            <ac:picMk id="14" creationId="{EEB4F890-1138-42E9-9D75-92C2B669EA41}"/>
          </ac:picMkLst>
        </pc:picChg>
        <pc:picChg chg="add mod">
          <ac:chgData name="Robinsson Yesid Sánchez Deantonio" userId="80cb4f5e-89de-4c79-a3fc-a3c51606ffd7" providerId="ADAL" clId="{492B850D-840A-4342-AD3D-09A19E47A5E7}" dt="2022-03-22T22:52:52.924" v="515" actId="14100"/>
          <ac:picMkLst>
            <pc:docMk/>
            <pc:sldMk cId="3313909859" sldId="297"/>
            <ac:picMk id="15" creationId="{67965124-A881-456B-BD88-1E81278E239E}"/>
          </ac:picMkLst>
        </pc:picChg>
        <pc:picChg chg="add mod">
          <ac:chgData name="Robinsson Yesid Sánchez Deantonio" userId="80cb4f5e-89de-4c79-a3fc-a3c51606ffd7" providerId="ADAL" clId="{492B850D-840A-4342-AD3D-09A19E47A5E7}" dt="2022-03-22T22:53:21.262" v="525" actId="1076"/>
          <ac:picMkLst>
            <pc:docMk/>
            <pc:sldMk cId="3313909859" sldId="297"/>
            <ac:picMk id="16" creationId="{DFA04DF2-7C06-4F80-B06F-3C90FA7DDCC6}"/>
          </ac:picMkLst>
        </pc:picChg>
        <pc:picChg chg="add mod">
          <ac:chgData name="Robinsson Yesid Sánchez Deantonio" userId="80cb4f5e-89de-4c79-a3fc-a3c51606ffd7" providerId="ADAL" clId="{492B850D-840A-4342-AD3D-09A19E47A5E7}" dt="2022-03-22T22:53:22.074" v="526" actId="1076"/>
          <ac:picMkLst>
            <pc:docMk/>
            <pc:sldMk cId="3313909859" sldId="297"/>
            <ac:picMk id="17" creationId="{EA8C84DE-CBD3-478A-AF66-7F153A859B90}"/>
          </ac:picMkLst>
        </pc:picChg>
      </pc:sldChg>
      <pc:sldChg chg="add del">
        <pc:chgData name="Robinsson Yesid Sánchez Deantonio" userId="80cb4f5e-89de-4c79-a3fc-a3c51606ffd7" providerId="ADAL" clId="{492B850D-840A-4342-AD3D-09A19E47A5E7}" dt="2022-03-22T23:00:39.212" v="669" actId="47"/>
        <pc:sldMkLst>
          <pc:docMk/>
          <pc:sldMk cId="3771527792" sldId="298"/>
        </pc:sldMkLst>
      </pc:sldChg>
      <pc:sldChg chg="modSp add mod">
        <pc:chgData name="Robinsson Yesid Sánchez Deantonio" userId="80cb4f5e-89de-4c79-a3fc-a3c51606ffd7" providerId="ADAL" clId="{492B850D-840A-4342-AD3D-09A19E47A5E7}" dt="2022-03-22T23:01:28.781" v="678" actId="20577"/>
        <pc:sldMkLst>
          <pc:docMk/>
          <pc:sldMk cId="1758160237" sldId="299"/>
        </pc:sldMkLst>
        <pc:spChg chg="mod">
          <ac:chgData name="Robinsson Yesid Sánchez Deantonio" userId="80cb4f5e-89de-4c79-a3fc-a3c51606ffd7" providerId="ADAL" clId="{492B850D-840A-4342-AD3D-09A19E47A5E7}" dt="2022-03-22T23:01:28.781" v="678" actId="20577"/>
          <ac:spMkLst>
            <pc:docMk/>
            <pc:sldMk cId="1758160237" sldId="299"/>
            <ac:spMk id="18" creationId="{6C4DC937-F138-4DDC-AD1B-0CB77D89468B}"/>
          </ac:spMkLst>
        </pc:spChg>
        <pc:spChg chg="mod">
          <ac:chgData name="Robinsson Yesid Sánchez Deantonio" userId="80cb4f5e-89de-4c79-a3fc-a3c51606ffd7" providerId="ADAL" clId="{492B850D-840A-4342-AD3D-09A19E47A5E7}" dt="2022-03-22T22:58:51.371" v="648" actId="20577"/>
          <ac:spMkLst>
            <pc:docMk/>
            <pc:sldMk cId="1758160237" sldId="299"/>
            <ac:spMk id="65" creationId="{D45EFB5B-4FD2-4043-897E-3400BA174AA4}"/>
          </ac:spMkLst>
        </pc:spChg>
        <pc:grpChg chg="mod">
          <ac:chgData name="Robinsson Yesid Sánchez Deantonio" userId="80cb4f5e-89de-4c79-a3fc-a3c51606ffd7" providerId="ADAL" clId="{492B850D-840A-4342-AD3D-09A19E47A5E7}" dt="2022-03-22T23:00:04.310" v="664" actId="1076"/>
          <ac:grpSpMkLst>
            <pc:docMk/>
            <pc:sldMk cId="1758160237" sldId="299"/>
            <ac:grpSpMk id="2" creationId="{3070B943-6A32-42E0-8330-873A2AB62AAC}"/>
          </ac:grpSpMkLst>
        </pc:grpChg>
      </pc:sldChg>
      <pc:sldChg chg="add">
        <pc:chgData name="Robinsson Yesid Sánchez Deantonio" userId="80cb4f5e-89de-4c79-a3fc-a3c51606ffd7" providerId="ADAL" clId="{492B850D-840A-4342-AD3D-09A19E47A5E7}" dt="2022-03-22T23:25:47.803" v="679"/>
        <pc:sldMkLst>
          <pc:docMk/>
          <pc:sldMk cId="3646997678" sldId="300"/>
        </pc:sldMkLst>
      </pc:sldChg>
    </pc:docChg>
  </pc:docChgLst>
  <pc:docChgLst>
    <pc:chgData name="Robinsson Yesid Sánchez Deantonio" userId="80cb4f5e-89de-4c79-a3fc-a3c51606ffd7" providerId="ADAL" clId="{2F2492A3-6E0F-446C-9FDE-2A9B370AEBF3}"/>
    <pc:docChg chg="undo custSel addSld modSld sldOrd">
      <pc:chgData name="Robinsson Yesid Sánchez Deantonio" userId="80cb4f5e-89de-4c79-a3fc-a3c51606ffd7" providerId="ADAL" clId="{2F2492A3-6E0F-446C-9FDE-2A9B370AEBF3}" dt="2022-04-19T19:32:39.853" v="479" actId="20577"/>
      <pc:docMkLst>
        <pc:docMk/>
      </pc:docMkLst>
      <pc:sldChg chg="ord">
        <pc:chgData name="Robinsson Yesid Sánchez Deantonio" userId="80cb4f5e-89de-4c79-a3fc-a3c51606ffd7" providerId="ADAL" clId="{2F2492A3-6E0F-446C-9FDE-2A9B370AEBF3}" dt="2022-04-19T19:32:11.424" v="474"/>
        <pc:sldMkLst>
          <pc:docMk/>
          <pc:sldMk cId="0" sldId="262"/>
        </pc:sldMkLst>
      </pc:sldChg>
      <pc:sldChg chg="addSp modSp mod">
        <pc:chgData name="Robinsson Yesid Sánchez Deantonio" userId="80cb4f5e-89de-4c79-a3fc-a3c51606ffd7" providerId="ADAL" clId="{2F2492A3-6E0F-446C-9FDE-2A9B370AEBF3}" dt="2022-04-19T16:00:18.793" v="420" actId="404"/>
        <pc:sldMkLst>
          <pc:docMk/>
          <pc:sldMk cId="1533965813" sldId="291"/>
        </pc:sldMkLst>
        <pc:spChg chg="add mod">
          <ac:chgData name="Robinsson Yesid Sánchez Deantonio" userId="80cb4f5e-89de-4c79-a3fc-a3c51606ffd7" providerId="ADAL" clId="{2F2492A3-6E0F-446C-9FDE-2A9B370AEBF3}" dt="2022-04-19T16:00:18.793" v="420" actId="404"/>
          <ac:spMkLst>
            <pc:docMk/>
            <pc:sldMk cId="1533965813" sldId="291"/>
            <ac:spMk id="25" creationId="{74E5FE0D-8F61-4CD7-82E6-4E760593D770}"/>
          </ac:spMkLst>
        </pc:spChg>
        <pc:spChg chg="add mod">
          <ac:chgData name="Robinsson Yesid Sánchez Deantonio" userId="80cb4f5e-89de-4c79-a3fc-a3c51606ffd7" providerId="ADAL" clId="{2F2492A3-6E0F-446C-9FDE-2A9B370AEBF3}" dt="2022-04-19T15:59:19.526" v="369" actId="1076"/>
          <ac:spMkLst>
            <pc:docMk/>
            <pc:sldMk cId="1533965813" sldId="291"/>
            <ac:spMk id="26" creationId="{C24294B2-526F-4E69-B4AD-FD7BB5A9BD4E}"/>
          </ac:spMkLst>
        </pc:spChg>
        <pc:spChg chg="add mod">
          <ac:chgData name="Robinsson Yesid Sánchez Deantonio" userId="80cb4f5e-89de-4c79-a3fc-a3c51606ffd7" providerId="ADAL" clId="{2F2492A3-6E0F-446C-9FDE-2A9B370AEBF3}" dt="2022-04-19T15:58:34.199" v="363" actId="14100"/>
          <ac:spMkLst>
            <pc:docMk/>
            <pc:sldMk cId="1533965813" sldId="291"/>
            <ac:spMk id="29" creationId="{766CFE11-9863-4E0A-86D0-371202D0A640}"/>
          </ac:spMkLst>
        </pc:spChg>
        <pc:spChg chg="add mod">
          <ac:chgData name="Robinsson Yesid Sánchez Deantonio" userId="80cb4f5e-89de-4c79-a3fc-a3c51606ffd7" providerId="ADAL" clId="{2F2492A3-6E0F-446C-9FDE-2A9B370AEBF3}" dt="2022-04-19T15:59:23.703" v="370" actId="1076"/>
          <ac:spMkLst>
            <pc:docMk/>
            <pc:sldMk cId="1533965813" sldId="291"/>
            <ac:spMk id="41" creationId="{372116B4-C49C-4BC0-8F3D-510250F2D3BD}"/>
          </ac:spMkLst>
        </pc:spChg>
        <pc:spChg chg="add mod">
          <ac:chgData name="Robinsson Yesid Sánchez Deantonio" userId="80cb4f5e-89de-4c79-a3fc-a3c51606ffd7" providerId="ADAL" clId="{2F2492A3-6E0F-446C-9FDE-2A9B370AEBF3}" dt="2022-04-19T16:00:06.847" v="418" actId="20577"/>
          <ac:spMkLst>
            <pc:docMk/>
            <pc:sldMk cId="1533965813" sldId="291"/>
            <ac:spMk id="46" creationId="{28E6A622-125A-4591-8F91-20CC2A5EC738}"/>
          </ac:spMkLst>
        </pc:spChg>
      </pc:sldChg>
      <pc:sldChg chg="addSp delSp modSp add mod ord">
        <pc:chgData name="Robinsson Yesid Sánchez Deantonio" userId="80cb4f5e-89de-4c79-a3fc-a3c51606ffd7" providerId="ADAL" clId="{2F2492A3-6E0F-446C-9FDE-2A9B370AEBF3}" dt="2022-04-19T19:32:39.853" v="479" actId="20577"/>
        <pc:sldMkLst>
          <pc:docMk/>
          <pc:sldMk cId="3306748276" sldId="310"/>
        </pc:sldMkLst>
        <pc:spChg chg="add del">
          <ac:chgData name="Robinsson Yesid Sánchez Deantonio" userId="80cb4f5e-89de-4c79-a3fc-a3c51606ffd7" providerId="ADAL" clId="{2F2492A3-6E0F-446C-9FDE-2A9B370AEBF3}" dt="2022-04-19T15:44:22.066" v="14"/>
          <ac:spMkLst>
            <pc:docMk/>
            <pc:sldMk cId="3306748276" sldId="310"/>
            <ac:spMk id="2" creationId="{62922AC6-73B1-4A3A-906A-51126FC24476}"/>
          </ac:spMkLst>
        </pc:spChg>
        <pc:spChg chg="add del mod">
          <ac:chgData name="Robinsson Yesid Sánchez Deantonio" userId="80cb4f5e-89de-4c79-a3fc-a3c51606ffd7" providerId="ADAL" clId="{2F2492A3-6E0F-446C-9FDE-2A9B370AEBF3}" dt="2022-04-19T15:44:21.807" v="13"/>
          <ac:spMkLst>
            <pc:docMk/>
            <pc:sldMk cId="3306748276" sldId="310"/>
            <ac:spMk id="3" creationId="{2FA7D3F9-6F1B-43B2-9E7B-314FDC2C5336}"/>
          </ac:spMkLst>
        </pc:spChg>
        <pc:spChg chg="add del mod">
          <ac:chgData name="Robinsson Yesid Sánchez Deantonio" userId="80cb4f5e-89de-4c79-a3fc-a3c51606ffd7" providerId="ADAL" clId="{2F2492A3-6E0F-446C-9FDE-2A9B370AEBF3}" dt="2022-04-19T15:44:21.527" v="12"/>
          <ac:spMkLst>
            <pc:docMk/>
            <pc:sldMk cId="3306748276" sldId="310"/>
            <ac:spMk id="4" creationId="{78E13CBC-F44A-4DB6-B41F-8E2A2F6CA5E3}"/>
          </ac:spMkLst>
        </pc:spChg>
        <pc:spChg chg="add del">
          <ac:chgData name="Robinsson Yesid Sánchez Deantonio" userId="80cb4f5e-89de-4c79-a3fc-a3c51606ffd7" providerId="ADAL" clId="{2F2492A3-6E0F-446C-9FDE-2A9B370AEBF3}" dt="2022-04-19T15:44:25.425" v="17"/>
          <ac:spMkLst>
            <pc:docMk/>
            <pc:sldMk cId="3306748276" sldId="310"/>
            <ac:spMk id="5" creationId="{881E3BDD-995D-499A-ABCD-1366A970F812}"/>
          </ac:spMkLst>
        </pc:spChg>
        <pc:spChg chg="add del">
          <ac:chgData name="Robinsson Yesid Sánchez Deantonio" userId="80cb4f5e-89de-4c79-a3fc-a3c51606ffd7" providerId="ADAL" clId="{2F2492A3-6E0F-446C-9FDE-2A9B370AEBF3}" dt="2022-04-19T15:44:31.121" v="19"/>
          <ac:spMkLst>
            <pc:docMk/>
            <pc:sldMk cId="3306748276" sldId="310"/>
            <ac:spMk id="6" creationId="{06EA80AA-5FFC-418C-8D4E-3AB3FDADA904}"/>
          </ac:spMkLst>
        </pc:spChg>
        <pc:spChg chg="del">
          <ac:chgData name="Robinsson Yesid Sánchez Deantonio" userId="80cb4f5e-89de-4c79-a3fc-a3c51606ffd7" providerId="ADAL" clId="{2F2492A3-6E0F-446C-9FDE-2A9B370AEBF3}" dt="2022-04-19T15:43:58.101" v="4" actId="478"/>
          <ac:spMkLst>
            <pc:docMk/>
            <pc:sldMk cId="3306748276" sldId="310"/>
            <ac:spMk id="7" creationId="{EA01A523-67FD-4759-86DC-0568C6DF0F86}"/>
          </ac:spMkLst>
        </pc:spChg>
        <pc:spChg chg="add del mod">
          <ac:chgData name="Robinsson Yesid Sánchez Deantonio" userId="80cb4f5e-89de-4c79-a3fc-a3c51606ffd7" providerId="ADAL" clId="{2F2492A3-6E0F-446C-9FDE-2A9B370AEBF3}" dt="2022-04-19T15:44:51.155" v="23"/>
          <ac:spMkLst>
            <pc:docMk/>
            <pc:sldMk cId="3306748276" sldId="310"/>
            <ac:spMk id="8" creationId="{BDB77AB4-376D-498A-A797-3AF4AB14E7BF}"/>
          </ac:spMkLst>
        </pc:spChg>
        <pc:spChg chg="add del">
          <ac:chgData name="Robinsson Yesid Sánchez Deantonio" userId="80cb4f5e-89de-4c79-a3fc-a3c51606ffd7" providerId="ADAL" clId="{2F2492A3-6E0F-446C-9FDE-2A9B370AEBF3}" dt="2022-04-19T15:45:10.344" v="30"/>
          <ac:spMkLst>
            <pc:docMk/>
            <pc:sldMk cId="3306748276" sldId="310"/>
            <ac:spMk id="9" creationId="{0F1EC90C-1E8F-43DE-9218-BDAFECF4A90B}"/>
          </ac:spMkLst>
        </pc:spChg>
        <pc:spChg chg="mod">
          <ac:chgData name="Robinsson Yesid Sánchez Deantonio" userId="80cb4f5e-89de-4c79-a3fc-a3c51606ffd7" providerId="ADAL" clId="{2F2492A3-6E0F-446C-9FDE-2A9B370AEBF3}" dt="2022-04-19T15:49:51.870" v="196" actId="20577"/>
          <ac:spMkLst>
            <pc:docMk/>
            <pc:sldMk cId="3306748276" sldId="310"/>
            <ac:spMk id="27" creationId="{6111DC8A-6F46-428E-A6E9-5A4254F5E29C}"/>
          </ac:spMkLst>
        </pc:spChg>
        <pc:spChg chg="add mod">
          <ac:chgData name="Robinsson Yesid Sánchez Deantonio" userId="80cb4f5e-89de-4c79-a3fc-a3c51606ffd7" providerId="ADAL" clId="{2F2492A3-6E0F-446C-9FDE-2A9B370AEBF3}" dt="2022-04-19T15:47:41.531" v="71" actId="1076"/>
          <ac:spMkLst>
            <pc:docMk/>
            <pc:sldMk cId="3306748276" sldId="310"/>
            <ac:spMk id="29" creationId="{EAF2ED96-189F-46A8-AC8C-A29AFF9947D3}"/>
          </ac:spMkLst>
        </pc:spChg>
        <pc:spChg chg="del">
          <ac:chgData name="Robinsson Yesid Sánchez Deantonio" userId="80cb4f5e-89de-4c79-a3fc-a3c51606ffd7" providerId="ADAL" clId="{2F2492A3-6E0F-446C-9FDE-2A9B370AEBF3}" dt="2022-04-19T15:44:01.119" v="7" actId="478"/>
          <ac:spMkLst>
            <pc:docMk/>
            <pc:sldMk cId="3306748276" sldId="310"/>
            <ac:spMk id="31" creationId="{4ABB2D84-78B9-4FB0-90A5-85B5A0A0E8FD}"/>
          </ac:spMkLst>
        </pc:spChg>
        <pc:spChg chg="mod">
          <ac:chgData name="Robinsson Yesid Sánchez Deantonio" userId="80cb4f5e-89de-4c79-a3fc-a3c51606ffd7" providerId="ADAL" clId="{2F2492A3-6E0F-446C-9FDE-2A9B370AEBF3}" dt="2022-04-19T15:45:34.989" v="35" actId="1076"/>
          <ac:spMkLst>
            <pc:docMk/>
            <pc:sldMk cId="3306748276" sldId="310"/>
            <ac:spMk id="36" creationId="{567955B4-1A5E-4918-A1D8-7859324B3C31}"/>
          </ac:spMkLst>
        </pc:spChg>
        <pc:spChg chg="mod">
          <ac:chgData name="Robinsson Yesid Sánchez Deantonio" userId="80cb4f5e-89de-4c79-a3fc-a3c51606ffd7" providerId="ADAL" clId="{2F2492A3-6E0F-446C-9FDE-2A9B370AEBF3}" dt="2022-04-19T15:47:18.693" v="66" actId="1076"/>
          <ac:spMkLst>
            <pc:docMk/>
            <pc:sldMk cId="3306748276" sldId="310"/>
            <ac:spMk id="37" creationId="{13DCA573-28E8-4BEE-9A8D-662F7D90EFBB}"/>
          </ac:spMkLst>
        </pc:spChg>
        <pc:spChg chg="del">
          <ac:chgData name="Robinsson Yesid Sánchez Deantonio" userId="80cb4f5e-89de-4c79-a3fc-a3c51606ffd7" providerId="ADAL" clId="{2F2492A3-6E0F-446C-9FDE-2A9B370AEBF3}" dt="2022-04-19T15:43:57.242" v="3" actId="478"/>
          <ac:spMkLst>
            <pc:docMk/>
            <pc:sldMk cId="3306748276" sldId="310"/>
            <ac:spMk id="38" creationId="{26C2A5FB-D9F1-4860-A338-AEC182DEE6C7}"/>
          </ac:spMkLst>
        </pc:spChg>
        <pc:spChg chg="del">
          <ac:chgData name="Robinsson Yesid Sánchez Deantonio" userId="80cb4f5e-89de-4c79-a3fc-a3c51606ffd7" providerId="ADAL" clId="{2F2492A3-6E0F-446C-9FDE-2A9B370AEBF3}" dt="2022-04-19T15:43:59.323" v="5" actId="478"/>
          <ac:spMkLst>
            <pc:docMk/>
            <pc:sldMk cId="3306748276" sldId="310"/>
            <ac:spMk id="39" creationId="{02AD4E8F-6589-4CAE-BE2A-A0CD8F7FDDB4}"/>
          </ac:spMkLst>
        </pc:spChg>
        <pc:spChg chg="del">
          <ac:chgData name="Robinsson Yesid Sánchez Deantonio" userId="80cb4f5e-89de-4c79-a3fc-a3c51606ffd7" providerId="ADAL" clId="{2F2492A3-6E0F-446C-9FDE-2A9B370AEBF3}" dt="2022-04-19T15:44:00.017" v="6" actId="478"/>
          <ac:spMkLst>
            <pc:docMk/>
            <pc:sldMk cId="3306748276" sldId="310"/>
            <ac:spMk id="40" creationId="{13666ABF-B660-445E-A775-ABB609F664C0}"/>
          </ac:spMkLst>
        </pc:spChg>
        <pc:spChg chg="add mod">
          <ac:chgData name="Robinsson Yesid Sánchez Deantonio" userId="80cb4f5e-89de-4c79-a3fc-a3c51606ffd7" providerId="ADAL" clId="{2F2492A3-6E0F-446C-9FDE-2A9B370AEBF3}" dt="2022-04-19T15:48:28.644" v="72"/>
          <ac:spMkLst>
            <pc:docMk/>
            <pc:sldMk cId="3306748276" sldId="310"/>
            <ac:spMk id="41" creationId="{6CF2517F-09F7-4C25-99DC-03E33C750CE2}"/>
          </ac:spMkLst>
        </pc:spChg>
        <pc:spChg chg="mod">
          <ac:chgData name="Robinsson Yesid Sánchez Deantonio" userId="80cb4f5e-89de-4c79-a3fc-a3c51606ffd7" providerId="ADAL" clId="{2F2492A3-6E0F-446C-9FDE-2A9B370AEBF3}" dt="2022-04-19T15:47:27.968" v="67" actId="1076"/>
          <ac:spMkLst>
            <pc:docMk/>
            <pc:sldMk cId="3306748276" sldId="310"/>
            <ac:spMk id="44" creationId="{2615B854-E600-4ADF-8536-6AAC81D8D05F}"/>
          </ac:spMkLst>
        </pc:spChg>
        <pc:spChg chg="add del mod">
          <ac:chgData name="Robinsson Yesid Sánchez Deantonio" userId="80cb4f5e-89de-4c79-a3fc-a3c51606ffd7" providerId="ADAL" clId="{2F2492A3-6E0F-446C-9FDE-2A9B370AEBF3}" dt="2022-04-19T15:51:34.441" v="247" actId="108"/>
          <ac:spMkLst>
            <pc:docMk/>
            <pc:sldMk cId="3306748276" sldId="310"/>
            <ac:spMk id="45" creationId="{CCFD1743-0C0B-4667-AADD-A1CC6F0F4F97}"/>
          </ac:spMkLst>
        </pc:spChg>
        <pc:spChg chg="add mod">
          <ac:chgData name="Robinsson Yesid Sánchez Deantonio" userId="80cb4f5e-89de-4c79-a3fc-a3c51606ffd7" providerId="ADAL" clId="{2F2492A3-6E0F-446C-9FDE-2A9B370AEBF3}" dt="2022-04-19T15:48:46.915" v="177" actId="20577"/>
          <ac:spMkLst>
            <pc:docMk/>
            <pc:sldMk cId="3306748276" sldId="310"/>
            <ac:spMk id="50" creationId="{9730B8B2-18FE-4520-A69E-BB6B9750333D}"/>
          </ac:spMkLst>
        </pc:spChg>
        <pc:spChg chg="add mod">
          <ac:chgData name="Robinsson Yesid Sánchez Deantonio" userId="80cb4f5e-89de-4c79-a3fc-a3c51606ffd7" providerId="ADAL" clId="{2F2492A3-6E0F-446C-9FDE-2A9B370AEBF3}" dt="2022-04-19T15:49:42.894" v="187" actId="20577"/>
          <ac:spMkLst>
            <pc:docMk/>
            <pc:sldMk cId="3306748276" sldId="310"/>
            <ac:spMk id="51" creationId="{8DA290A5-3B8B-4548-AA5E-24102EC5F5FC}"/>
          </ac:spMkLst>
        </pc:spChg>
        <pc:spChg chg="add del mod">
          <ac:chgData name="Robinsson Yesid Sánchez Deantonio" userId="80cb4f5e-89de-4c79-a3fc-a3c51606ffd7" providerId="ADAL" clId="{2F2492A3-6E0F-446C-9FDE-2A9B370AEBF3}" dt="2022-04-19T15:49:37.674" v="184" actId="478"/>
          <ac:spMkLst>
            <pc:docMk/>
            <pc:sldMk cId="3306748276" sldId="310"/>
            <ac:spMk id="54" creationId="{927D5648-BEC7-40D4-B1C6-4FCA5FE2BA5B}"/>
          </ac:spMkLst>
        </pc:spChg>
        <pc:spChg chg="add mod">
          <ac:chgData name="Robinsson Yesid Sánchez Deantonio" userId="80cb4f5e-89de-4c79-a3fc-a3c51606ffd7" providerId="ADAL" clId="{2F2492A3-6E0F-446C-9FDE-2A9B370AEBF3}" dt="2022-04-19T15:48:55.471" v="178"/>
          <ac:spMkLst>
            <pc:docMk/>
            <pc:sldMk cId="3306748276" sldId="310"/>
            <ac:spMk id="55" creationId="{7F2C5138-AFFC-4F31-9BA6-2DCD9BBFCBED}"/>
          </ac:spMkLst>
        </pc:spChg>
        <pc:spChg chg="add mod">
          <ac:chgData name="Robinsson Yesid Sánchez Deantonio" userId="80cb4f5e-89de-4c79-a3fc-a3c51606ffd7" providerId="ADAL" clId="{2F2492A3-6E0F-446C-9FDE-2A9B370AEBF3}" dt="2022-04-19T19:32:39.853" v="479" actId="20577"/>
          <ac:spMkLst>
            <pc:docMk/>
            <pc:sldMk cId="3306748276" sldId="310"/>
            <ac:spMk id="56" creationId="{267554DF-2928-4115-97A9-D4CB98BA52E0}"/>
          </ac:spMkLst>
        </pc:spChg>
        <pc:spChg chg="add del mod">
          <ac:chgData name="Robinsson Yesid Sánchez Deantonio" userId="80cb4f5e-89de-4c79-a3fc-a3c51606ffd7" providerId="ADAL" clId="{2F2492A3-6E0F-446C-9FDE-2A9B370AEBF3}" dt="2022-04-19T15:49:41.083" v="185" actId="478"/>
          <ac:spMkLst>
            <pc:docMk/>
            <pc:sldMk cId="3306748276" sldId="310"/>
            <ac:spMk id="57" creationId="{18942952-6282-405A-871A-60876AC3719F}"/>
          </ac:spMkLst>
        </pc:spChg>
        <pc:picChg chg="mod">
          <ac:chgData name="Robinsson Yesid Sánchez Deantonio" userId="80cb4f5e-89de-4c79-a3fc-a3c51606ffd7" providerId="ADAL" clId="{2F2492A3-6E0F-446C-9FDE-2A9B370AEBF3}" dt="2022-04-19T15:45:34.989" v="35" actId="1076"/>
          <ac:picMkLst>
            <pc:docMk/>
            <pc:sldMk cId="3306748276" sldId="310"/>
            <ac:picMk id="32" creationId="{0D30577A-3C8F-4C70-96D4-5EBD485947C9}"/>
          </ac:picMkLst>
        </pc:picChg>
        <pc:picChg chg="mod">
          <ac:chgData name="Robinsson Yesid Sánchez Deantonio" userId="80cb4f5e-89de-4c79-a3fc-a3c51606ffd7" providerId="ADAL" clId="{2F2492A3-6E0F-446C-9FDE-2A9B370AEBF3}" dt="2022-04-19T15:47:18.693" v="66" actId="1076"/>
          <ac:picMkLst>
            <pc:docMk/>
            <pc:sldMk cId="3306748276" sldId="310"/>
            <ac:picMk id="33" creationId="{92019DFF-C04B-4F97-A512-6B50AA3D7C71}"/>
          </ac:picMkLst>
        </pc:picChg>
        <pc:picChg chg="mod">
          <ac:chgData name="Robinsson Yesid Sánchez Deantonio" userId="80cb4f5e-89de-4c79-a3fc-a3c51606ffd7" providerId="ADAL" clId="{2F2492A3-6E0F-446C-9FDE-2A9B370AEBF3}" dt="2022-04-19T15:45:34.989" v="35" actId="1076"/>
          <ac:picMkLst>
            <pc:docMk/>
            <pc:sldMk cId="3306748276" sldId="310"/>
            <ac:picMk id="34" creationId="{F11C79A7-B8BE-4AEC-8D7A-3608781C30D1}"/>
          </ac:picMkLst>
        </pc:picChg>
        <pc:picChg chg="mod">
          <ac:chgData name="Robinsson Yesid Sánchez Deantonio" userId="80cb4f5e-89de-4c79-a3fc-a3c51606ffd7" providerId="ADAL" clId="{2F2492A3-6E0F-446C-9FDE-2A9B370AEBF3}" dt="2022-04-19T15:47:18.693" v="66" actId="1076"/>
          <ac:picMkLst>
            <pc:docMk/>
            <pc:sldMk cId="3306748276" sldId="310"/>
            <ac:picMk id="35" creationId="{5292E9FA-71D1-46B2-A214-1C1260CA2442}"/>
          </ac:picMkLst>
        </pc:picChg>
        <pc:picChg chg="mod">
          <ac:chgData name="Robinsson Yesid Sánchez Deantonio" userId="80cb4f5e-89de-4c79-a3fc-a3c51606ffd7" providerId="ADAL" clId="{2F2492A3-6E0F-446C-9FDE-2A9B370AEBF3}" dt="2022-04-19T15:47:27.968" v="67" actId="1076"/>
          <ac:picMkLst>
            <pc:docMk/>
            <pc:sldMk cId="3306748276" sldId="310"/>
            <ac:picMk id="42" creationId="{0C438FD5-04E4-4EFA-BE89-50389BEA5C8D}"/>
          </ac:picMkLst>
        </pc:picChg>
        <pc:picChg chg="mod">
          <ac:chgData name="Robinsson Yesid Sánchez Deantonio" userId="80cb4f5e-89de-4c79-a3fc-a3c51606ffd7" providerId="ADAL" clId="{2F2492A3-6E0F-446C-9FDE-2A9B370AEBF3}" dt="2022-04-19T15:47:27.968" v="67" actId="1076"/>
          <ac:picMkLst>
            <pc:docMk/>
            <pc:sldMk cId="3306748276" sldId="310"/>
            <ac:picMk id="43" creationId="{B0C9A7CA-95DE-4B0C-A89C-F80236110E9B}"/>
          </ac:picMkLst>
        </pc:picChg>
        <pc:picChg chg="add mod">
          <ac:chgData name="Robinsson Yesid Sánchez Deantonio" userId="80cb4f5e-89de-4c79-a3fc-a3c51606ffd7" providerId="ADAL" clId="{2F2492A3-6E0F-446C-9FDE-2A9B370AEBF3}" dt="2022-04-19T15:48:42.279" v="175" actId="1035"/>
          <ac:picMkLst>
            <pc:docMk/>
            <pc:sldMk cId="3306748276" sldId="310"/>
            <ac:picMk id="46" creationId="{C4996FB6-907C-4301-8AB5-9876D99687F5}"/>
          </ac:picMkLst>
        </pc:picChg>
        <pc:picChg chg="add mod">
          <ac:chgData name="Robinsson Yesid Sánchez Deantonio" userId="80cb4f5e-89de-4c79-a3fc-a3c51606ffd7" providerId="ADAL" clId="{2F2492A3-6E0F-446C-9FDE-2A9B370AEBF3}" dt="2022-04-19T15:48:42.279" v="175" actId="1035"/>
          <ac:picMkLst>
            <pc:docMk/>
            <pc:sldMk cId="3306748276" sldId="310"/>
            <ac:picMk id="47" creationId="{1E36EC4E-3C25-4226-B87C-7A70E0B8F641}"/>
          </ac:picMkLst>
        </pc:picChg>
        <pc:picChg chg="add mod">
          <ac:chgData name="Robinsson Yesid Sánchez Deantonio" userId="80cb4f5e-89de-4c79-a3fc-a3c51606ffd7" providerId="ADAL" clId="{2F2492A3-6E0F-446C-9FDE-2A9B370AEBF3}" dt="2022-04-19T15:48:42.279" v="175" actId="1035"/>
          <ac:picMkLst>
            <pc:docMk/>
            <pc:sldMk cId="3306748276" sldId="310"/>
            <ac:picMk id="48" creationId="{236F8E23-EA1A-45D8-8A12-89632B8BEF50}"/>
          </ac:picMkLst>
        </pc:picChg>
        <pc:picChg chg="add mod">
          <ac:chgData name="Robinsson Yesid Sánchez Deantonio" userId="80cb4f5e-89de-4c79-a3fc-a3c51606ffd7" providerId="ADAL" clId="{2F2492A3-6E0F-446C-9FDE-2A9B370AEBF3}" dt="2022-04-19T15:48:42.279" v="175" actId="1035"/>
          <ac:picMkLst>
            <pc:docMk/>
            <pc:sldMk cId="3306748276" sldId="310"/>
            <ac:picMk id="49" creationId="{DE301712-1DB0-4D28-9E16-8BDE1A9D273D}"/>
          </ac:picMkLst>
        </pc:picChg>
        <pc:picChg chg="add del mod">
          <ac:chgData name="Robinsson Yesid Sánchez Deantonio" userId="80cb4f5e-89de-4c79-a3fc-a3c51606ffd7" providerId="ADAL" clId="{2F2492A3-6E0F-446C-9FDE-2A9B370AEBF3}" dt="2022-04-19T15:49:37.674" v="184" actId="478"/>
          <ac:picMkLst>
            <pc:docMk/>
            <pc:sldMk cId="3306748276" sldId="310"/>
            <ac:picMk id="52" creationId="{349A452E-E746-42DD-AF6D-96046E31C9E9}"/>
          </ac:picMkLst>
        </pc:picChg>
        <pc:picChg chg="add del mod">
          <ac:chgData name="Robinsson Yesid Sánchez Deantonio" userId="80cb4f5e-89de-4c79-a3fc-a3c51606ffd7" providerId="ADAL" clId="{2F2492A3-6E0F-446C-9FDE-2A9B370AEBF3}" dt="2022-04-19T15:49:37.674" v="184" actId="478"/>
          <ac:picMkLst>
            <pc:docMk/>
            <pc:sldMk cId="3306748276" sldId="310"/>
            <ac:picMk id="53" creationId="{C1A15E1F-C776-4432-9996-7EDA7CF4302D}"/>
          </ac:picMkLst>
        </pc:picChg>
      </pc:sldChg>
      <pc:sldChg chg="delSp modSp add mod">
        <pc:chgData name="Robinsson Yesid Sánchez Deantonio" userId="80cb4f5e-89de-4c79-a3fc-a3c51606ffd7" providerId="ADAL" clId="{2F2492A3-6E0F-446C-9FDE-2A9B370AEBF3}" dt="2022-04-19T15:55:38.914" v="325" actId="404"/>
        <pc:sldMkLst>
          <pc:docMk/>
          <pc:sldMk cId="312576692" sldId="311"/>
        </pc:sldMkLst>
        <pc:spChg chg="mod">
          <ac:chgData name="Robinsson Yesid Sánchez Deantonio" userId="80cb4f5e-89de-4c79-a3fc-a3c51606ffd7" providerId="ADAL" clId="{2F2492A3-6E0F-446C-9FDE-2A9B370AEBF3}" dt="2022-04-19T15:54:56.923" v="305" actId="113"/>
          <ac:spMkLst>
            <pc:docMk/>
            <pc:sldMk cId="312576692" sldId="311"/>
            <ac:spMk id="27" creationId="{6111DC8A-6F46-428E-A6E9-5A4254F5E29C}"/>
          </ac:spMkLst>
        </pc:spChg>
        <pc:spChg chg="mod">
          <ac:chgData name="Robinsson Yesid Sánchez Deantonio" userId="80cb4f5e-89de-4c79-a3fc-a3c51606ffd7" providerId="ADAL" clId="{2F2492A3-6E0F-446C-9FDE-2A9B370AEBF3}" dt="2022-04-19T15:52:14.030" v="273" actId="1036"/>
          <ac:spMkLst>
            <pc:docMk/>
            <pc:sldMk cId="312576692" sldId="311"/>
            <ac:spMk id="29" creationId="{EAF2ED96-189F-46A8-AC8C-A29AFF9947D3}"/>
          </ac:spMkLst>
        </pc:spChg>
        <pc:spChg chg="mod">
          <ac:chgData name="Robinsson Yesid Sánchez Deantonio" userId="80cb4f5e-89de-4c79-a3fc-a3c51606ffd7" providerId="ADAL" clId="{2F2492A3-6E0F-446C-9FDE-2A9B370AEBF3}" dt="2022-04-19T15:55:14.303" v="310" actId="404"/>
          <ac:spMkLst>
            <pc:docMk/>
            <pc:sldMk cId="312576692" sldId="311"/>
            <ac:spMk id="36" creationId="{567955B4-1A5E-4918-A1D8-7859324B3C31}"/>
          </ac:spMkLst>
        </pc:spChg>
        <pc:spChg chg="mod">
          <ac:chgData name="Robinsson Yesid Sánchez Deantonio" userId="80cb4f5e-89de-4c79-a3fc-a3c51606ffd7" providerId="ADAL" clId="{2F2492A3-6E0F-446C-9FDE-2A9B370AEBF3}" dt="2022-04-19T15:55:20.767" v="313" actId="404"/>
          <ac:spMkLst>
            <pc:docMk/>
            <pc:sldMk cId="312576692" sldId="311"/>
            <ac:spMk id="37" creationId="{13DCA573-28E8-4BEE-9A8D-662F7D90EFBB}"/>
          </ac:spMkLst>
        </pc:spChg>
        <pc:spChg chg="del">
          <ac:chgData name="Robinsson Yesid Sánchez Deantonio" userId="80cb4f5e-89de-4c79-a3fc-a3c51606ffd7" providerId="ADAL" clId="{2F2492A3-6E0F-446C-9FDE-2A9B370AEBF3}" dt="2022-04-19T15:52:03.928" v="250" actId="478"/>
          <ac:spMkLst>
            <pc:docMk/>
            <pc:sldMk cId="312576692" sldId="311"/>
            <ac:spMk id="41" creationId="{6CF2517F-09F7-4C25-99DC-03E33C750CE2}"/>
          </ac:spMkLst>
        </pc:spChg>
        <pc:spChg chg="del">
          <ac:chgData name="Robinsson Yesid Sánchez Deantonio" userId="80cb4f5e-89de-4c79-a3fc-a3c51606ffd7" providerId="ADAL" clId="{2F2492A3-6E0F-446C-9FDE-2A9B370AEBF3}" dt="2022-04-19T15:52:03.928" v="250" actId="478"/>
          <ac:spMkLst>
            <pc:docMk/>
            <pc:sldMk cId="312576692" sldId="311"/>
            <ac:spMk id="44" creationId="{2615B854-E600-4ADF-8536-6AAC81D8D05F}"/>
          </ac:spMkLst>
        </pc:spChg>
        <pc:spChg chg="mod">
          <ac:chgData name="Robinsson Yesid Sánchez Deantonio" userId="80cb4f5e-89de-4c79-a3fc-a3c51606ffd7" providerId="ADAL" clId="{2F2492A3-6E0F-446C-9FDE-2A9B370AEBF3}" dt="2022-04-19T15:51:22.692" v="246" actId="108"/>
          <ac:spMkLst>
            <pc:docMk/>
            <pc:sldMk cId="312576692" sldId="311"/>
            <ac:spMk id="45" creationId="{CCFD1743-0C0B-4667-AADD-A1CC6F0F4F97}"/>
          </ac:spMkLst>
        </pc:spChg>
        <pc:spChg chg="mod">
          <ac:chgData name="Robinsson Yesid Sánchez Deantonio" userId="80cb4f5e-89de-4c79-a3fc-a3c51606ffd7" providerId="ADAL" clId="{2F2492A3-6E0F-446C-9FDE-2A9B370AEBF3}" dt="2022-04-19T15:55:32.728" v="320" actId="20577"/>
          <ac:spMkLst>
            <pc:docMk/>
            <pc:sldMk cId="312576692" sldId="311"/>
            <ac:spMk id="50" creationId="{9730B8B2-18FE-4520-A69E-BB6B9750333D}"/>
          </ac:spMkLst>
        </pc:spChg>
        <pc:spChg chg="mod">
          <ac:chgData name="Robinsson Yesid Sánchez Deantonio" userId="80cb4f5e-89de-4c79-a3fc-a3c51606ffd7" providerId="ADAL" clId="{2F2492A3-6E0F-446C-9FDE-2A9B370AEBF3}" dt="2022-04-19T15:55:38.914" v="325" actId="404"/>
          <ac:spMkLst>
            <pc:docMk/>
            <pc:sldMk cId="312576692" sldId="311"/>
            <ac:spMk id="51" creationId="{8DA290A5-3B8B-4548-AA5E-24102EC5F5FC}"/>
          </ac:spMkLst>
        </pc:spChg>
        <pc:spChg chg="mod">
          <ac:chgData name="Robinsson Yesid Sánchez Deantonio" userId="80cb4f5e-89de-4c79-a3fc-a3c51606ffd7" providerId="ADAL" clId="{2F2492A3-6E0F-446C-9FDE-2A9B370AEBF3}" dt="2022-04-19T15:52:42.553" v="301"/>
          <ac:spMkLst>
            <pc:docMk/>
            <pc:sldMk cId="312576692" sldId="311"/>
            <ac:spMk id="55" creationId="{7F2C5138-AFFC-4F31-9BA6-2DCD9BBFCBED}"/>
          </ac:spMkLst>
        </pc:spChg>
        <pc:spChg chg="mod">
          <ac:chgData name="Robinsson Yesid Sánchez Deantonio" userId="80cb4f5e-89de-4c79-a3fc-a3c51606ffd7" providerId="ADAL" clId="{2F2492A3-6E0F-446C-9FDE-2A9B370AEBF3}" dt="2022-04-19T15:52:51.822" v="302"/>
          <ac:spMkLst>
            <pc:docMk/>
            <pc:sldMk cId="312576692" sldId="311"/>
            <ac:spMk id="56" creationId="{267554DF-2928-4115-97A9-D4CB98BA52E0}"/>
          </ac:spMkLst>
        </pc:spChg>
        <pc:picChg chg="mod">
          <ac:chgData name="Robinsson Yesid Sánchez Deantonio" userId="80cb4f5e-89de-4c79-a3fc-a3c51606ffd7" providerId="ADAL" clId="{2F2492A3-6E0F-446C-9FDE-2A9B370AEBF3}" dt="2022-04-19T15:52:14.030" v="273" actId="1036"/>
          <ac:picMkLst>
            <pc:docMk/>
            <pc:sldMk cId="312576692" sldId="311"/>
            <ac:picMk id="33" creationId="{92019DFF-C04B-4F97-A512-6B50AA3D7C71}"/>
          </ac:picMkLst>
        </pc:picChg>
        <pc:picChg chg="mod">
          <ac:chgData name="Robinsson Yesid Sánchez Deantonio" userId="80cb4f5e-89de-4c79-a3fc-a3c51606ffd7" providerId="ADAL" clId="{2F2492A3-6E0F-446C-9FDE-2A9B370AEBF3}" dt="2022-04-19T15:52:18.497" v="299" actId="1035"/>
          <ac:picMkLst>
            <pc:docMk/>
            <pc:sldMk cId="312576692" sldId="311"/>
            <ac:picMk id="35" creationId="{5292E9FA-71D1-46B2-A214-1C1260CA2442}"/>
          </ac:picMkLst>
        </pc:picChg>
        <pc:picChg chg="del">
          <ac:chgData name="Robinsson Yesid Sánchez Deantonio" userId="80cb4f5e-89de-4c79-a3fc-a3c51606ffd7" providerId="ADAL" clId="{2F2492A3-6E0F-446C-9FDE-2A9B370AEBF3}" dt="2022-04-19T15:52:03.928" v="250" actId="478"/>
          <ac:picMkLst>
            <pc:docMk/>
            <pc:sldMk cId="312576692" sldId="311"/>
            <ac:picMk id="42" creationId="{0C438FD5-04E4-4EFA-BE89-50389BEA5C8D}"/>
          </ac:picMkLst>
        </pc:picChg>
        <pc:picChg chg="del">
          <ac:chgData name="Robinsson Yesid Sánchez Deantonio" userId="80cb4f5e-89de-4c79-a3fc-a3c51606ffd7" providerId="ADAL" clId="{2F2492A3-6E0F-446C-9FDE-2A9B370AEBF3}" dt="2022-04-19T15:52:03.928" v="250" actId="478"/>
          <ac:picMkLst>
            <pc:docMk/>
            <pc:sldMk cId="312576692" sldId="311"/>
            <ac:picMk id="43" creationId="{B0C9A7CA-95DE-4B0C-A89C-F80236110E9B}"/>
          </ac:picMkLst>
        </pc:picChg>
        <pc:picChg chg="mod">
          <ac:chgData name="Robinsson Yesid Sánchez Deantonio" userId="80cb4f5e-89de-4c79-a3fc-a3c51606ffd7" providerId="ADAL" clId="{2F2492A3-6E0F-446C-9FDE-2A9B370AEBF3}" dt="2022-04-19T15:52:33.740" v="300" actId="1076"/>
          <ac:picMkLst>
            <pc:docMk/>
            <pc:sldMk cId="312576692" sldId="311"/>
            <ac:picMk id="47" creationId="{1E36EC4E-3C25-4226-B87C-7A70E0B8F641}"/>
          </ac:picMkLst>
        </pc:picChg>
        <pc:picChg chg="mod">
          <ac:chgData name="Robinsson Yesid Sánchez Deantonio" userId="80cb4f5e-89de-4c79-a3fc-a3c51606ffd7" providerId="ADAL" clId="{2F2492A3-6E0F-446C-9FDE-2A9B370AEBF3}" dt="2022-04-19T15:52:33.740" v="300" actId="1076"/>
          <ac:picMkLst>
            <pc:docMk/>
            <pc:sldMk cId="312576692" sldId="311"/>
            <ac:picMk id="49" creationId="{DE301712-1DB0-4D28-9E16-8BDE1A9D273D}"/>
          </ac:picMkLst>
        </pc:picChg>
      </pc:sldChg>
      <pc:sldChg chg="addSp delSp modSp add mod delAnim modAnim">
        <pc:chgData name="Robinsson Yesid Sánchez Deantonio" userId="80cb4f5e-89de-4c79-a3fc-a3c51606ffd7" providerId="ADAL" clId="{2F2492A3-6E0F-446C-9FDE-2A9B370AEBF3}" dt="2022-04-20T00:22:44.135" v="439" actId="21"/>
        <pc:sldMkLst>
          <pc:docMk/>
          <pc:sldMk cId="1891157104" sldId="312"/>
        </pc:sldMkLst>
        <pc:spChg chg="del">
          <ac:chgData name="Robinsson Yesid Sánchez Deantonio" userId="80cb4f5e-89de-4c79-a3fc-a3c51606ffd7" providerId="ADAL" clId="{2F2492A3-6E0F-446C-9FDE-2A9B370AEBF3}" dt="2022-04-19T16:10:57.211" v="431" actId="478"/>
          <ac:spMkLst>
            <pc:docMk/>
            <pc:sldMk cId="1891157104" sldId="312"/>
            <ac:spMk id="7" creationId="{EA01A523-67FD-4759-86DC-0568C6DF0F86}"/>
          </ac:spMkLst>
        </pc:spChg>
        <pc:spChg chg="del">
          <ac:chgData name="Robinsson Yesid Sánchez Deantonio" userId="80cb4f5e-89de-4c79-a3fc-a3c51606ffd7" providerId="ADAL" clId="{2F2492A3-6E0F-446C-9FDE-2A9B370AEBF3}" dt="2022-04-19T16:10:48.951" v="428" actId="478"/>
          <ac:spMkLst>
            <pc:docMk/>
            <pc:sldMk cId="1891157104" sldId="312"/>
            <ac:spMk id="25" creationId="{74E5FE0D-8F61-4CD7-82E6-4E760593D770}"/>
          </ac:spMkLst>
        </pc:spChg>
        <pc:spChg chg="add del mod">
          <ac:chgData name="Robinsson Yesid Sánchez Deantonio" userId="80cb4f5e-89de-4c79-a3fc-a3c51606ffd7" providerId="ADAL" clId="{2F2492A3-6E0F-446C-9FDE-2A9B370AEBF3}" dt="2022-04-19T16:11:04.781" v="432" actId="1076"/>
          <ac:spMkLst>
            <pc:docMk/>
            <pc:sldMk cId="1891157104" sldId="312"/>
            <ac:spMk id="26" creationId="{C24294B2-526F-4E69-B4AD-FD7BB5A9BD4E}"/>
          </ac:spMkLst>
        </pc:spChg>
        <pc:spChg chg="del">
          <ac:chgData name="Robinsson Yesid Sánchez Deantonio" userId="80cb4f5e-89de-4c79-a3fc-a3c51606ffd7" providerId="ADAL" clId="{2F2492A3-6E0F-446C-9FDE-2A9B370AEBF3}" dt="2022-04-19T16:10:51.024" v="429" actId="478"/>
          <ac:spMkLst>
            <pc:docMk/>
            <pc:sldMk cId="1891157104" sldId="312"/>
            <ac:spMk id="29" creationId="{766CFE11-9863-4E0A-86D0-371202D0A640}"/>
          </ac:spMkLst>
        </pc:spChg>
        <pc:spChg chg="del">
          <ac:chgData name="Robinsson Yesid Sánchez Deantonio" userId="80cb4f5e-89de-4c79-a3fc-a3c51606ffd7" providerId="ADAL" clId="{2F2492A3-6E0F-446C-9FDE-2A9B370AEBF3}" dt="2022-04-19T16:10:55.860" v="430" actId="478"/>
          <ac:spMkLst>
            <pc:docMk/>
            <pc:sldMk cId="1891157104" sldId="312"/>
            <ac:spMk id="31" creationId="{4ABB2D84-78B9-4FB0-90A5-85B5A0A0E8FD}"/>
          </ac:spMkLst>
        </pc:spChg>
        <pc:spChg chg="del">
          <ac:chgData name="Robinsson Yesid Sánchez Deantonio" userId="80cb4f5e-89de-4c79-a3fc-a3c51606ffd7" providerId="ADAL" clId="{2F2492A3-6E0F-446C-9FDE-2A9B370AEBF3}" dt="2022-04-19T16:10:55.860" v="430" actId="478"/>
          <ac:spMkLst>
            <pc:docMk/>
            <pc:sldMk cId="1891157104" sldId="312"/>
            <ac:spMk id="36" creationId="{567955B4-1A5E-4918-A1D8-7859324B3C31}"/>
          </ac:spMkLst>
        </pc:spChg>
        <pc:spChg chg="del">
          <ac:chgData name="Robinsson Yesid Sánchez Deantonio" userId="80cb4f5e-89de-4c79-a3fc-a3c51606ffd7" providerId="ADAL" clId="{2F2492A3-6E0F-446C-9FDE-2A9B370AEBF3}" dt="2022-04-19T16:10:55.860" v="430" actId="478"/>
          <ac:spMkLst>
            <pc:docMk/>
            <pc:sldMk cId="1891157104" sldId="312"/>
            <ac:spMk id="37" creationId="{13DCA573-28E8-4BEE-9A8D-662F7D90EFBB}"/>
          </ac:spMkLst>
        </pc:spChg>
        <pc:spChg chg="del">
          <ac:chgData name="Robinsson Yesid Sánchez Deantonio" userId="80cb4f5e-89de-4c79-a3fc-a3c51606ffd7" providerId="ADAL" clId="{2F2492A3-6E0F-446C-9FDE-2A9B370AEBF3}" dt="2022-04-19T16:10:55.860" v="430" actId="478"/>
          <ac:spMkLst>
            <pc:docMk/>
            <pc:sldMk cId="1891157104" sldId="312"/>
            <ac:spMk id="38" creationId="{26C2A5FB-D9F1-4860-A338-AEC182DEE6C7}"/>
          </ac:spMkLst>
        </pc:spChg>
        <pc:spChg chg="del">
          <ac:chgData name="Robinsson Yesid Sánchez Deantonio" userId="80cb4f5e-89de-4c79-a3fc-a3c51606ffd7" providerId="ADAL" clId="{2F2492A3-6E0F-446C-9FDE-2A9B370AEBF3}" dt="2022-04-19T16:10:55.860" v="430" actId="478"/>
          <ac:spMkLst>
            <pc:docMk/>
            <pc:sldMk cId="1891157104" sldId="312"/>
            <ac:spMk id="39" creationId="{02AD4E8F-6589-4CAE-BE2A-A0CD8F7FDDB4}"/>
          </ac:spMkLst>
        </pc:spChg>
        <pc:spChg chg="del">
          <ac:chgData name="Robinsson Yesid Sánchez Deantonio" userId="80cb4f5e-89de-4c79-a3fc-a3c51606ffd7" providerId="ADAL" clId="{2F2492A3-6E0F-446C-9FDE-2A9B370AEBF3}" dt="2022-04-19T16:10:55.860" v="430" actId="478"/>
          <ac:spMkLst>
            <pc:docMk/>
            <pc:sldMk cId="1891157104" sldId="312"/>
            <ac:spMk id="40" creationId="{13666ABF-B660-445E-A775-ABB609F664C0}"/>
          </ac:spMkLst>
        </pc:spChg>
        <pc:spChg chg="add del mod">
          <ac:chgData name="Robinsson Yesid Sánchez Deantonio" userId="80cb4f5e-89de-4c79-a3fc-a3c51606ffd7" providerId="ADAL" clId="{2F2492A3-6E0F-446C-9FDE-2A9B370AEBF3}" dt="2022-04-19T16:11:04.781" v="432" actId="1076"/>
          <ac:spMkLst>
            <pc:docMk/>
            <pc:sldMk cId="1891157104" sldId="312"/>
            <ac:spMk id="41" creationId="{372116B4-C49C-4BC0-8F3D-510250F2D3BD}"/>
          </ac:spMkLst>
        </pc:spChg>
        <pc:spChg chg="del">
          <ac:chgData name="Robinsson Yesid Sánchez Deantonio" userId="80cb4f5e-89de-4c79-a3fc-a3c51606ffd7" providerId="ADAL" clId="{2F2492A3-6E0F-446C-9FDE-2A9B370AEBF3}" dt="2022-04-19T16:10:55.860" v="430" actId="478"/>
          <ac:spMkLst>
            <pc:docMk/>
            <pc:sldMk cId="1891157104" sldId="312"/>
            <ac:spMk id="44" creationId="{2615B854-E600-4ADF-8536-6AAC81D8D05F}"/>
          </ac:spMkLst>
        </pc:spChg>
        <pc:spChg chg="del">
          <ac:chgData name="Robinsson Yesid Sánchez Deantonio" userId="80cb4f5e-89de-4c79-a3fc-a3c51606ffd7" providerId="ADAL" clId="{2F2492A3-6E0F-446C-9FDE-2A9B370AEBF3}" dt="2022-04-19T16:10:55.860" v="430" actId="478"/>
          <ac:spMkLst>
            <pc:docMk/>
            <pc:sldMk cId="1891157104" sldId="312"/>
            <ac:spMk id="45" creationId="{CCFD1743-0C0B-4667-AADD-A1CC6F0F4F97}"/>
          </ac:spMkLst>
        </pc:spChg>
        <pc:spChg chg="mod">
          <ac:chgData name="Robinsson Yesid Sánchez Deantonio" userId="80cb4f5e-89de-4c79-a3fc-a3c51606ffd7" providerId="ADAL" clId="{2F2492A3-6E0F-446C-9FDE-2A9B370AEBF3}" dt="2022-04-19T16:17:53.509" v="433" actId="1076"/>
          <ac:spMkLst>
            <pc:docMk/>
            <pc:sldMk cId="1891157104" sldId="312"/>
            <ac:spMk id="46" creationId="{28E6A622-125A-4591-8F91-20CC2A5EC738}"/>
          </ac:spMkLst>
        </pc:spChg>
        <pc:picChg chg="add del mod">
          <ac:chgData name="Robinsson Yesid Sánchez Deantonio" userId="80cb4f5e-89de-4c79-a3fc-a3c51606ffd7" providerId="ADAL" clId="{2F2492A3-6E0F-446C-9FDE-2A9B370AEBF3}" dt="2022-04-20T00:22:44.135" v="439" actId="21"/>
          <ac:picMkLst>
            <pc:docMk/>
            <pc:sldMk cId="1891157104" sldId="312"/>
            <ac:picMk id="2" creationId="{D68545B9-4887-4DBF-942D-145AE8EBFEC6}"/>
          </ac:picMkLst>
        </pc:picChg>
        <pc:picChg chg="del">
          <ac:chgData name="Robinsson Yesid Sánchez Deantonio" userId="80cb4f5e-89de-4c79-a3fc-a3c51606ffd7" providerId="ADAL" clId="{2F2492A3-6E0F-446C-9FDE-2A9B370AEBF3}" dt="2022-04-19T16:10:55.860" v="430" actId="478"/>
          <ac:picMkLst>
            <pc:docMk/>
            <pc:sldMk cId="1891157104" sldId="312"/>
            <ac:picMk id="32" creationId="{0D30577A-3C8F-4C70-96D4-5EBD485947C9}"/>
          </ac:picMkLst>
        </pc:picChg>
        <pc:picChg chg="del">
          <ac:chgData name="Robinsson Yesid Sánchez Deantonio" userId="80cb4f5e-89de-4c79-a3fc-a3c51606ffd7" providerId="ADAL" clId="{2F2492A3-6E0F-446C-9FDE-2A9B370AEBF3}" dt="2022-04-19T16:10:55.860" v="430" actId="478"/>
          <ac:picMkLst>
            <pc:docMk/>
            <pc:sldMk cId="1891157104" sldId="312"/>
            <ac:picMk id="33" creationId="{92019DFF-C04B-4F97-A512-6B50AA3D7C71}"/>
          </ac:picMkLst>
        </pc:picChg>
        <pc:picChg chg="del">
          <ac:chgData name="Robinsson Yesid Sánchez Deantonio" userId="80cb4f5e-89de-4c79-a3fc-a3c51606ffd7" providerId="ADAL" clId="{2F2492A3-6E0F-446C-9FDE-2A9B370AEBF3}" dt="2022-04-19T16:10:55.860" v="430" actId="478"/>
          <ac:picMkLst>
            <pc:docMk/>
            <pc:sldMk cId="1891157104" sldId="312"/>
            <ac:picMk id="34" creationId="{F11C79A7-B8BE-4AEC-8D7A-3608781C30D1}"/>
          </ac:picMkLst>
        </pc:picChg>
        <pc:picChg chg="del">
          <ac:chgData name="Robinsson Yesid Sánchez Deantonio" userId="80cb4f5e-89de-4c79-a3fc-a3c51606ffd7" providerId="ADAL" clId="{2F2492A3-6E0F-446C-9FDE-2A9B370AEBF3}" dt="2022-04-19T16:10:55.860" v="430" actId="478"/>
          <ac:picMkLst>
            <pc:docMk/>
            <pc:sldMk cId="1891157104" sldId="312"/>
            <ac:picMk id="35" creationId="{5292E9FA-71D1-46B2-A214-1C1260CA2442}"/>
          </ac:picMkLst>
        </pc:picChg>
        <pc:picChg chg="del">
          <ac:chgData name="Robinsson Yesid Sánchez Deantonio" userId="80cb4f5e-89de-4c79-a3fc-a3c51606ffd7" providerId="ADAL" clId="{2F2492A3-6E0F-446C-9FDE-2A9B370AEBF3}" dt="2022-04-19T16:10:55.860" v="430" actId="478"/>
          <ac:picMkLst>
            <pc:docMk/>
            <pc:sldMk cId="1891157104" sldId="312"/>
            <ac:picMk id="42" creationId="{0C438FD5-04E4-4EFA-BE89-50389BEA5C8D}"/>
          </ac:picMkLst>
        </pc:picChg>
        <pc:picChg chg="del">
          <ac:chgData name="Robinsson Yesid Sánchez Deantonio" userId="80cb4f5e-89de-4c79-a3fc-a3c51606ffd7" providerId="ADAL" clId="{2F2492A3-6E0F-446C-9FDE-2A9B370AEBF3}" dt="2022-04-19T16:10:55.860" v="430" actId="478"/>
          <ac:picMkLst>
            <pc:docMk/>
            <pc:sldMk cId="1891157104" sldId="312"/>
            <ac:picMk id="43" creationId="{B0C9A7CA-95DE-4B0C-A89C-F80236110E9B}"/>
          </ac:picMkLst>
        </pc:picChg>
      </pc:sldChg>
      <pc:sldChg chg="addSp delSp modSp mod delAnim modAnim">
        <pc:chgData name="Robinsson Yesid Sánchez Deantonio" userId="80cb4f5e-89de-4c79-a3fc-a3c51606ffd7" providerId="ADAL" clId="{2F2492A3-6E0F-446C-9FDE-2A9B370AEBF3}" dt="2022-04-20T00:23:27.327" v="444" actId="478"/>
        <pc:sldMkLst>
          <pc:docMk/>
          <pc:sldMk cId="409349532" sldId="313"/>
        </pc:sldMkLst>
        <pc:spChg chg="mod">
          <ac:chgData name="Robinsson Yesid Sánchez Deantonio" userId="80cb4f5e-89de-4c79-a3fc-a3c51606ffd7" providerId="ADAL" clId="{2F2492A3-6E0F-446C-9FDE-2A9B370AEBF3}" dt="2022-04-19T23:42:48.255" v="436" actId="113"/>
          <ac:spMkLst>
            <pc:docMk/>
            <pc:sldMk cId="409349532" sldId="313"/>
            <ac:spMk id="46" creationId="{28E6A622-125A-4591-8F91-20CC2A5EC738}"/>
          </ac:spMkLst>
        </pc:spChg>
        <pc:picChg chg="add del mod">
          <ac:chgData name="Robinsson Yesid Sánchez Deantonio" userId="80cb4f5e-89de-4c79-a3fc-a3c51606ffd7" providerId="ADAL" clId="{2F2492A3-6E0F-446C-9FDE-2A9B370AEBF3}" dt="2022-04-20T00:23:27.327" v="444" actId="478"/>
          <ac:picMkLst>
            <pc:docMk/>
            <pc:sldMk cId="409349532" sldId="313"/>
            <ac:picMk id="12" creationId="{CE0D533D-0E05-441E-AB30-8DC0F5020AB4}"/>
          </ac:picMkLst>
        </pc:picChg>
      </pc:sldChg>
      <pc:sldChg chg="addSp delSp modSp add mod modAnim">
        <pc:chgData name="Robinsson Yesid Sánchez Deantonio" userId="80cb4f5e-89de-4c79-a3fc-a3c51606ffd7" providerId="ADAL" clId="{2F2492A3-6E0F-446C-9FDE-2A9B370AEBF3}" dt="2022-04-19T19:25:57.876" v="460" actId="14100"/>
        <pc:sldMkLst>
          <pc:docMk/>
          <pc:sldMk cId="1588688177" sldId="315"/>
        </pc:sldMkLst>
        <pc:spChg chg="del">
          <ac:chgData name="Robinsson Yesid Sánchez Deantonio" userId="80cb4f5e-89de-4c79-a3fc-a3c51606ffd7" providerId="ADAL" clId="{2F2492A3-6E0F-446C-9FDE-2A9B370AEBF3}" dt="2022-04-19T19:25:18.701" v="449" actId="478"/>
          <ac:spMkLst>
            <pc:docMk/>
            <pc:sldMk cId="1588688177" sldId="315"/>
            <ac:spMk id="26" creationId="{C24294B2-526F-4E69-B4AD-FD7BB5A9BD4E}"/>
          </ac:spMkLst>
        </pc:spChg>
        <pc:spChg chg="mod">
          <ac:chgData name="Robinsson Yesid Sánchez Deantonio" userId="80cb4f5e-89de-4c79-a3fc-a3c51606ffd7" providerId="ADAL" clId="{2F2492A3-6E0F-446C-9FDE-2A9B370AEBF3}" dt="2022-04-19T19:25:25.919" v="451" actId="1076"/>
          <ac:spMkLst>
            <pc:docMk/>
            <pc:sldMk cId="1588688177" sldId="315"/>
            <ac:spMk id="27" creationId="{6111DC8A-6F46-428E-A6E9-5A4254F5E29C}"/>
          </ac:spMkLst>
        </pc:spChg>
        <pc:spChg chg="mod">
          <ac:chgData name="Robinsson Yesid Sánchez Deantonio" userId="80cb4f5e-89de-4c79-a3fc-a3c51606ffd7" providerId="ADAL" clId="{2F2492A3-6E0F-446C-9FDE-2A9B370AEBF3}" dt="2022-04-19T19:25:25.919" v="451" actId="1076"/>
          <ac:spMkLst>
            <pc:docMk/>
            <pc:sldMk cId="1588688177" sldId="315"/>
            <ac:spMk id="28" creationId="{81891EA2-1D59-49F5-B5C9-9C812E59AACE}"/>
          </ac:spMkLst>
        </pc:spChg>
        <pc:spChg chg="del">
          <ac:chgData name="Robinsson Yesid Sánchez Deantonio" userId="80cb4f5e-89de-4c79-a3fc-a3c51606ffd7" providerId="ADAL" clId="{2F2492A3-6E0F-446C-9FDE-2A9B370AEBF3}" dt="2022-04-19T19:25:21.041" v="450" actId="478"/>
          <ac:spMkLst>
            <pc:docMk/>
            <pc:sldMk cId="1588688177" sldId="315"/>
            <ac:spMk id="41" creationId="{372116B4-C49C-4BC0-8F3D-510250F2D3BD}"/>
          </ac:spMkLst>
        </pc:spChg>
        <pc:spChg chg="del">
          <ac:chgData name="Robinsson Yesid Sánchez Deantonio" userId="80cb4f5e-89de-4c79-a3fc-a3c51606ffd7" providerId="ADAL" clId="{2F2492A3-6E0F-446C-9FDE-2A9B370AEBF3}" dt="2022-04-19T19:25:17.548" v="448" actId="478"/>
          <ac:spMkLst>
            <pc:docMk/>
            <pc:sldMk cId="1588688177" sldId="315"/>
            <ac:spMk id="46" creationId="{28E6A622-125A-4591-8F91-20CC2A5EC738}"/>
          </ac:spMkLst>
        </pc:spChg>
        <pc:picChg chg="del">
          <ac:chgData name="Robinsson Yesid Sánchez Deantonio" userId="80cb4f5e-89de-4c79-a3fc-a3c51606ffd7" providerId="ADAL" clId="{2F2492A3-6E0F-446C-9FDE-2A9B370AEBF3}" dt="2022-04-19T19:25:14.570" v="446" actId="478"/>
          <ac:picMkLst>
            <pc:docMk/>
            <pc:sldMk cId="1588688177" sldId="315"/>
            <ac:picMk id="2" creationId="{01F4534E-FBC2-A496-5B81-F7D1088BECEF}"/>
          </ac:picMkLst>
        </pc:picChg>
        <pc:picChg chg="del">
          <ac:chgData name="Robinsson Yesid Sánchez Deantonio" userId="80cb4f5e-89de-4c79-a3fc-a3c51606ffd7" providerId="ADAL" clId="{2F2492A3-6E0F-446C-9FDE-2A9B370AEBF3}" dt="2022-04-19T19:25:16.698" v="447" actId="478"/>
          <ac:picMkLst>
            <pc:docMk/>
            <pc:sldMk cId="1588688177" sldId="315"/>
            <ac:picMk id="3" creationId="{1A4F2249-4F4E-2EA2-BDD7-7EB4214AD5F6}"/>
          </ac:picMkLst>
        </pc:picChg>
        <pc:picChg chg="add mod modCrop">
          <ac:chgData name="Robinsson Yesid Sánchez Deantonio" userId="80cb4f5e-89de-4c79-a3fc-a3c51606ffd7" providerId="ADAL" clId="{2F2492A3-6E0F-446C-9FDE-2A9B370AEBF3}" dt="2022-04-19T19:25:57.876" v="460" actId="14100"/>
          <ac:picMkLst>
            <pc:docMk/>
            <pc:sldMk cId="1588688177" sldId="315"/>
            <ac:picMk id="4" creationId="{5C77C697-F5D8-4890-B1BF-95F8F3600B4C}"/>
          </ac:picMkLst>
        </pc:picChg>
        <pc:cxnChg chg="mod">
          <ac:chgData name="Robinsson Yesid Sánchez Deantonio" userId="80cb4f5e-89de-4c79-a3fc-a3c51606ffd7" providerId="ADAL" clId="{2F2492A3-6E0F-446C-9FDE-2A9B370AEBF3}" dt="2022-04-19T19:25:25.919" v="451" actId="1076"/>
          <ac:cxnSpMkLst>
            <pc:docMk/>
            <pc:sldMk cId="1588688177" sldId="315"/>
            <ac:cxnSpMk id="30" creationId="{35867D47-7786-4E67-95E0-72BA3A9E2EC1}"/>
          </ac:cxnSpMkLst>
        </pc:cxnChg>
      </pc:sldChg>
      <pc:sldChg chg="addSp delSp modSp add mod ord delAnim modAnim">
        <pc:chgData name="Robinsson Yesid Sánchez Deantonio" userId="80cb4f5e-89de-4c79-a3fc-a3c51606ffd7" providerId="ADAL" clId="{2F2492A3-6E0F-446C-9FDE-2A9B370AEBF3}" dt="2022-04-19T19:27:00.066" v="472" actId="14100"/>
        <pc:sldMkLst>
          <pc:docMk/>
          <pc:sldMk cId="4154998047" sldId="316"/>
        </pc:sldMkLst>
        <pc:picChg chg="add mod modCrop">
          <ac:chgData name="Robinsson Yesid Sánchez Deantonio" userId="80cb4f5e-89de-4c79-a3fc-a3c51606ffd7" providerId="ADAL" clId="{2F2492A3-6E0F-446C-9FDE-2A9B370AEBF3}" dt="2022-04-19T19:27:00.066" v="472" actId="14100"/>
          <ac:picMkLst>
            <pc:docMk/>
            <pc:sldMk cId="4154998047" sldId="316"/>
            <ac:picMk id="2" creationId="{A0F57CEA-49E2-4A89-A798-D141EB99B091}"/>
          </ac:picMkLst>
        </pc:picChg>
        <pc:picChg chg="del">
          <ac:chgData name="Robinsson Yesid Sánchez Deantonio" userId="80cb4f5e-89de-4c79-a3fc-a3c51606ffd7" providerId="ADAL" clId="{2F2492A3-6E0F-446C-9FDE-2A9B370AEBF3}" dt="2022-04-19T19:26:24.252" v="464" actId="478"/>
          <ac:picMkLst>
            <pc:docMk/>
            <pc:sldMk cId="4154998047" sldId="316"/>
            <ac:picMk id="4" creationId="{5C77C697-F5D8-4890-B1BF-95F8F3600B4C}"/>
          </ac:picMkLst>
        </pc:picChg>
      </pc:sldChg>
      <pc:sldChg chg="modSp add mod">
        <pc:chgData name="Robinsson Yesid Sánchez Deantonio" userId="80cb4f5e-89de-4c79-a3fc-a3c51606ffd7" providerId="ADAL" clId="{2F2492A3-6E0F-446C-9FDE-2A9B370AEBF3}" dt="2022-04-19T19:32:25.629" v="478"/>
        <pc:sldMkLst>
          <pc:docMk/>
          <pc:sldMk cId="3550511248" sldId="317"/>
        </pc:sldMkLst>
        <pc:spChg chg="mod">
          <ac:chgData name="Robinsson Yesid Sánchez Deantonio" userId="80cb4f5e-89de-4c79-a3fc-a3c51606ffd7" providerId="ADAL" clId="{2F2492A3-6E0F-446C-9FDE-2A9B370AEBF3}" dt="2022-04-19T19:32:25.629" v="478"/>
          <ac:spMkLst>
            <pc:docMk/>
            <pc:sldMk cId="3550511248" sldId="317"/>
            <ac:spMk id="33" creationId="{3D82FC84-1763-4896-9BC9-A6F976708DB5}"/>
          </ac:spMkLst>
        </pc:spChg>
      </pc:sldChg>
    </pc:docChg>
  </pc:docChgLst>
  <pc:docChgLst>
    <pc:chgData name="Lorena Patricia Mora Hernandez" userId="0bca0f10-c886-4055-be5e-c492695e1c7f" providerId="ADAL" clId="{4DFFE293-D7D0-42FC-9035-1B0493D88071}"/>
    <pc:docChg chg="undo redo custSel addSld delSld modSld sldOrd">
      <pc:chgData name="Lorena Patricia Mora Hernandez" userId="0bca0f10-c886-4055-be5e-c492695e1c7f" providerId="ADAL" clId="{4DFFE293-D7D0-42FC-9035-1B0493D88071}" dt="2022-03-20T07:49:47.688" v="3492" actId="1076"/>
      <pc:docMkLst>
        <pc:docMk/>
      </pc:docMkLst>
      <pc:sldChg chg="addSp delSp modSp mod">
        <pc:chgData name="Lorena Patricia Mora Hernandez" userId="0bca0f10-c886-4055-be5e-c492695e1c7f" providerId="ADAL" clId="{4DFFE293-D7D0-42FC-9035-1B0493D88071}" dt="2022-03-19T06:15:11.410" v="983"/>
        <pc:sldMkLst>
          <pc:docMk/>
          <pc:sldMk cId="0" sldId="256"/>
        </pc:sldMkLst>
        <pc:spChg chg="add del mod">
          <ac:chgData name="Lorena Patricia Mora Hernandez" userId="0bca0f10-c886-4055-be5e-c492695e1c7f" providerId="ADAL" clId="{4DFFE293-D7D0-42FC-9035-1B0493D88071}" dt="2022-03-19T06:09:08.213" v="948" actId="478"/>
          <ac:spMkLst>
            <pc:docMk/>
            <pc:sldMk cId="0" sldId="256"/>
            <ac:spMk id="4" creationId="{731A9985-5956-41EC-99AD-15EABC15CB22}"/>
          </ac:spMkLst>
        </pc:spChg>
        <pc:spChg chg="add mod">
          <ac:chgData name="Lorena Patricia Mora Hernandez" userId="0bca0f10-c886-4055-be5e-c492695e1c7f" providerId="ADAL" clId="{4DFFE293-D7D0-42FC-9035-1B0493D88071}" dt="2022-03-19T06:10:40.525" v="957" actId="1035"/>
          <ac:spMkLst>
            <pc:docMk/>
            <pc:sldMk cId="0" sldId="256"/>
            <ac:spMk id="7" creationId="{4952F1E7-BE05-4517-88C2-C1D18DFD6FC3}"/>
          </ac:spMkLst>
        </pc:spChg>
        <pc:spChg chg="add del mod">
          <ac:chgData name="Lorena Patricia Mora Hernandez" userId="0bca0f10-c886-4055-be5e-c492695e1c7f" providerId="ADAL" clId="{4DFFE293-D7D0-42FC-9035-1B0493D88071}" dt="2022-03-19T06:03:31.800" v="867" actId="21"/>
          <ac:spMkLst>
            <pc:docMk/>
            <pc:sldMk cId="0" sldId="256"/>
            <ac:spMk id="8" creationId="{F78F052B-28D3-4922-B4B1-E80DD8BD4903}"/>
          </ac:spMkLst>
        </pc:spChg>
        <pc:spChg chg="add del mod">
          <ac:chgData name="Lorena Patricia Mora Hernandez" userId="0bca0f10-c886-4055-be5e-c492695e1c7f" providerId="ADAL" clId="{4DFFE293-D7D0-42FC-9035-1B0493D88071}" dt="2022-03-19T06:05:26.670" v="904" actId="21"/>
          <ac:spMkLst>
            <pc:docMk/>
            <pc:sldMk cId="0" sldId="256"/>
            <ac:spMk id="9" creationId="{9C2E2DC8-5763-4859-A767-3D1F967FD7EA}"/>
          </ac:spMkLst>
        </pc:spChg>
        <pc:spChg chg="mod ord">
          <ac:chgData name="Lorena Patricia Mora Hernandez" userId="0bca0f10-c886-4055-be5e-c492695e1c7f" providerId="ADAL" clId="{4DFFE293-D7D0-42FC-9035-1B0493D88071}" dt="2022-03-19T06:10:12.360" v="953" actId="2711"/>
          <ac:spMkLst>
            <pc:docMk/>
            <pc:sldMk cId="0" sldId="256"/>
            <ac:spMk id="10" creationId="{00000000-0000-0000-0000-000000000000}"/>
          </ac:spMkLst>
        </pc:spChg>
        <pc:spChg chg="mod ord">
          <ac:chgData name="Lorena Patricia Mora Hernandez" userId="0bca0f10-c886-4055-be5e-c492695e1c7f" providerId="ADAL" clId="{4DFFE293-D7D0-42FC-9035-1B0493D88071}" dt="2022-03-19T06:09:59.913" v="951" actId="2711"/>
          <ac:spMkLst>
            <pc:docMk/>
            <pc:sldMk cId="0" sldId="256"/>
            <ac:spMk id="11" creationId="{00000000-0000-0000-0000-000000000000}"/>
          </ac:spMkLst>
        </pc:spChg>
        <pc:spChg chg="add del mod">
          <ac:chgData name="Lorena Patricia Mora Hernandez" userId="0bca0f10-c886-4055-be5e-c492695e1c7f" providerId="ADAL" clId="{4DFFE293-D7D0-42FC-9035-1B0493D88071}" dt="2022-03-19T06:07:43.937" v="932" actId="478"/>
          <ac:spMkLst>
            <pc:docMk/>
            <pc:sldMk cId="0" sldId="256"/>
            <ac:spMk id="12" creationId="{14476A3B-06BA-4628-B572-8F8E109F0F10}"/>
          </ac:spMkLst>
        </pc:spChg>
        <pc:spChg chg="add del mod">
          <ac:chgData name="Lorena Patricia Mora Hernandez" userId="0bca0f10-c886-4055-be5e-c492695e1c7f" providerId="ADAL" clId="{4DFFE293-D7D0-42FC-9035-1B0493D88071}" dt="2022-03-19T06:15:10.526" v="982" actId="478"/>
          <ac:spMkLst>
            <pc:docMk/>
            <pc:sldMk cId="0" sldId="256"/>
            <ac:spMk id="13" creationId="{14CAEEAE-549F-4BF6-83F7-0D82D5FE583B}"/>
          </ac:spMkLst>
        </pc:spChg>
        <pc:spChg chg="add del mod">
          <ac:chgData name="Lorena Patricia Mora Hernandez" userId="0bca0f10-c886-4055-be5e-c492695e1c7f" providerId="ADAL" clId="{4DFFE293-D7D0-42FC-9035-1B0493D88071}" dt="2022-03-19T06:15:11.410" v="983"/>
          <ac:spMkLst>
            <pc:docMk/>
            <pc:sldMk cId="0" sldId="256"/>
            <ac:spMk id="14" creationId="{C2B56C14-7DD6-49DB-997B-477EC93B2A13}"/>
          </ac:spMkLst>
        </pc:spChg>
        <pc:spChg chg="add del mod">
          <ac:chgData name="Lorena Patricia Mora Hernandez" userId="0bca0f10-c886-4055-be5e-c492695e1c7f" providerId="ADAL" clId="{4DFFE293-D7D0-42FC-9035-1B0493D88071}" dt="2022-03-19T06:15:11.410" v="983"/>
          <ac:spMkLst>
            <pc:docMk/>
            <pc:sldMk cId="0" sldId="256"/>
            <ac:spMk id="15" creationId="{234834D4-6870-4CB2-AA9D-77B6E40C94D5}"/>
          </ac:spMkLst>
        </pc:spChg>
        <pc:picChg chg="mod ord">
          <ac:chgData name="Lorena Patricia Mora Hernandez" userId="0bca0f10-c886-4055-be5e-c492695e1c7f" providerId="ADAL" clId="{4DFFE293-D7D0-42FC-9035-1B0493D88071}" dt="2022-03-19T06:08:34.208" v="942" actId="1076"/>
          <ac:picMkLst>
            <pc:docMk/>
            <pc:sldMk cId="0" sldId="256"/>
            <ac:picMk id="2" creationId="{00000000-0000-0000-0000-000000000000}"/>
          </ac:picMkLst>
        </pc:picChg>
        <pc:picChg chg="mod">
          <ac:chgData name="Lorena Patricia Mora Hernandez" userId="0bca0f10-c886-4055-be5e-c492695e1c7f" providerId="ADAL" clId="{4DFFE293-D7D0-42FC-9035-1B0493D88071}" dt="2022-03-19T06:06:37.884" v="919" actId="1076"/>
          <ac:picMkLst>
            <pc:docMk/>
            <pc:sldMk cId="0" sldId="256"/>
            <ac:picMk id="17" creationId="{17D47295-EB7F-41AD-B7B0-7500830948F7}"/>
          </ac:picMkLst>
        </pc:picChg>
      </pc:sldChg>
      <pc:sldChg chg="addSp delSp modSp add del mod">
        <pc:chgData name="Lorena Patricia Mora Hernandez" userId="0bca0f10-c886-4055-be5e-c492695e1c7f" providerId="ADAL" clId="{4DFFE293-D7D0-42FC-9035-1B0493D88071}" dt="2022-03-20T07:30:49.587" v="2642" actId="20577"/>
        <pc:sldMkLst>
          <pc:docMk/>
          <pc:sldMk cId="0" sldId="259"/>
        </pc:sldMkLst>
        <pc:spChg chg="mod">
          <ac:chgData name="Lorena Patricia Mora Hernandez" userId="0bca0f10-c886-4055-be5e-c492695e1c7f" providerId="ADAL" clId="{4DFFE293-D7D0-42FC-9035-1B0493D88071}" dt="2022-03-19T06:02:52.915" v="855"/>
          <ac:spMkLst>
            <pc:docMk/>
            <pc:sldMk cId="0" sldId="259"/>
            <ac:spMk id="2" creationId="{00000000-0000-0000-0000-000000000000}"/>
          </ac:spMkLst>
        </pc:spChg>
        <pc:spChg chg="mod">
          <ac:chgData name="Lorena Patricia Mora Hernandez" userId="0bca0f10-c886-4055-be5e-c492695e1c7f" providerId="ADAL" clId="{4DFFE293-D7D0-42FC-9035-1B0493D88071}" dt="2022-03-20T05:35:31.890" v="2321" actId="20577"/>
          <ac:spMkLst>
            <pc:docMk/>
            <pc:sldMk cId="0" sldId="259"/>
            <ac:spMk id="17" creationId="{00000000-0000-0000-0000-000000000000}"/>
          </ac:spMkLst>
        </pc:spChg>
        <pc:spChg chg="mod">
          <ac:chgData name="Lorena Patricia Mora Hernandez" userId="0bca0f10-c886-4055-be5e-c492695e1c7f" providerId="ADAL" clId="{4DFFE293-D7D0-42FC-9035-1B0493D88071}" dt="2022-03-19T07:02:33.262" v="1713" actId="20577"/>
          <ac:spMkLst>
            <pc:docMk/>
            <pc:sldMk cId="0" sldId="259"/>
            <ac:spMk id="18" creationId="{00000000-0000-0000-0000-000000000000}"/>
          </ac:spMkLst>
        </pc:spChg>
        <pc:spChg chg="mod">
          <ac:chgData name="Lorena Patricia Mora Hernandez" userId="0bca0f10-c886-4055-be5e-c492695e1c7f" providerId="ADAL" clId="{4DFFE293-D7D0-42FC-9035-1B0493D88071}" dt="2022-03-20T07:30:10.712" v="2589" actId="20577"/>
          <ac:spMkLst>
            <pc:docMk/>
            <pc:sldMk cId="0" sldId="259"/>
            <ac:spMk id="19" creationId="{00000000-0000-0000-0000-000000000000}"/>
          </ac:spMkLst>
        </pc:spChg>
        <pc:spChg chg="mod">
          <ac:chgData name="Lorena Patricia Mora Hernandez" userId="0bca0f10-c886-4055-be5e-c492695e1c7f" providerId="ADAL" clId="{4DFFE293-D7D0-42FC-9035-1B0493D88071}" dt="2022-03-20T07:30:35.946" v="2617" actId="20577"/>
          <ac:spMkLst>
            <pc:docMk/>
            <pc:sldMk cId="0" sldId="259"/>
            <ac:spMk id="20" creationId="{00000000-0000-0000-0000-000000000000}"/>
          </ac:spMkLst>
        </pc:spChg>
        <pc:spChg chg="mod">
          <ac:chgData name="Lorena Patricia Mora Hernandez" userId="0bca0f10-c886-4055-be5e-c492695e1c7f" providerId="ADAL" clId="{4DFFE293-D7D0-42FC-9035-1B0493D88071}" dt="2022-03-20T07:30:49.587" v="2642" actId="20577"/>
          <ac:spMkLst>
            <pc:docMk/>
            <pc:sldMk cId="0" sldId="259"/>
            <ac:spMk id="21" creationId="{00000000-0000-0000-0000-000000000000}"/>
          </ac:spMkLst>
        </pc:spChg>
        <pc:spChg chg="add del mod">
          <ac:chgData name="Lorena Patricia Mora Hernandez" userId="0bca0f10-c886-4055-be5e-c492695e1c7f" providerId="ADAL" clId="{4DFFE293-D7D0-42FC-9035-1B0493D88071}" dt="2022-03-19T06:03:00.003" v="859" actId="478"/>
          <ac:spMkLst>
            <pc:docMk/>
            <pc:sldMk cId="0" sldId="259"/>
            <ac:spMk id="36" creationId="{E27E9C36-B74D-47DC-BE2B-2CD2139DA59E}"/>
          </ac:spMkLst>
        </pc:spChg>
        <pc:spChg chg="add mod">
          <ac:chgData name="Lorena Patricia Mora Hernandez" userId="0bca0f10-c886-4055-be5e-c492695e1c7f" providerId="ADAL" clId="{4DFFE293-D7D0-42FC-9035-1B0493D88071}" dt="2022-03-19T06:12:14.911" v="965" actId="14100"/>
          <ac:spMkLst>
            <pc:docMk/>
            <pc:sldMk cId="0" sldId="259"/>
            <ac:spMk id="37" creationId="{C43B454A-FBCB-4250-B822-CF20057E3413}"/>
          </ac:spMkLst>
        </pc:spChg>
        <pc:spChg chg="add mod ord">
          <ac:chgData name="Lorena Patricia Mora Hernandez" userId="0bca0f10-c886-4055-be5e-c492695e1c7f" providerId="ADAL" clId="{4DFFE293-D7D0-42FC-9035-1B0493D88071}" dt="2022-03-19T06:11:49.070" v="964" actId="167"/>
          <ac:spMkLst>
            <pc:docMk/>
            <pc:sldMk cId="0" sldId="259"/>
            <ac:spMk id="38" creationId="{21E7913B-163B-4145-98AD-9D7FE8D7D30D}"/>
          </ac:spMkLst>
        </pc:spChg>
      </pc:sldChg>
      <pc:sldChg chg="addSp delSp modSp mod">
        <pc:chgData name="Lorena Patricia Mora Hernandez" userId="0bca0f10-c886-4055-be5e-c492695e1c7f" providerId="ADAL" clId="{4DFFE293-D7D0-42FC-9035-1B0493D88071}" dt="2022-03-19T06:13:59.396" v="971" actId="478"/>
        <pc:sldMkLst>
          <pc:docMk/>
          <pc:sldMk cId="0" sldId="260"/>
        </pc:sldMkLst>
        <pc:spChg chg="mod">
          <ac:chgData name="Lorena Patricia Mora Hernandez" userId="0bca0f10-c886-4055-be5e-c492695e1c7f" providerId="ADAL" clId="{4DFFE293-D7D0-42FC-9035-1B0493D88071}" dt="2022-03-19T06:02:17.236" v="851" actId="208"/>
          <ac:spMkLst>
            <pc:docMk/>
            <pc:sldMk cId="0" sldId="260"/>
            <ac:spMk id="31" creationId="{00000000-0000-0000-0000-000000000000}"/>
          </ac:spMkLst>
        </pc:spChg>
        <pc:spChg chg="add mod">
          <ac:chgData name="Lorena Patricia Mora Hernandez" userId="0bca0f10-c886-4055-be5e-c492695e1c7f" providerId="ADAL" clId="{4DFFE293-D7D0-42FC-9035-1B0493D88071}" dt="2022-03-19T06:01:18.892" v="837" actId="1076"/>
          <ac:spMkLst>
            <pc:docMk/>
            <pc:sldMk cId="0" sldId="260"/>
            <ac:spMk id="33" creationId="{3D82FC84-1763-4896-9BC9-A6F976708DB5}"/>
          </ac:spMkLst>
        </pc:spChg>
        <pc:spChg chg="add del mod">
          <ac:chgData name="Lorena Patricia Mora Hernandez" userId="0bca0f10-c886-4055-be5e-c492695e1c7f" providerId="ADAL" clId="{4DFFE293-D7D0-42FC-9035-1B0493D88071}" dt="2022-03-19T06:13:59.396" v="971" actId="478"/>
          <ac:spMkLst>
            <pc:docMk/>
            <pc:sldMk cId="0" sldId="260"/>
            <ac:spMk id="37" creationId="{EAA55988-4DC4-4C47-8DB6-D93D731E7513}"/>
          </ac:spMkLst>
        </pc:spChg>
        <pc:spChg chg="add mod">
          <ac:chgData name="Lorena Patricia Mora Hernandez" userId="0bca0f10-c886-4055-be5e-c492695e1c7f" providerId="ADAL" clId="{4DFFE293-D7D0-42FC-9035-1B0493D88071}" dt="2022-03-19T06:13:56.054" v="970"/>
          <ac:spMkLst>
            <pc:docMk/>
            <pc:sldMk cId="0" sldId="260"/>
            <ac:spMk id="38" creationId="{2FA13B1E-6E4F-4FCB-B936-0E771AB10DC3}"/>
          </ac:spMkLst>
        </pc:spChg>
        <pc:spChg chg="add mod">
          <ac:chgData name="Lorena Patricia Mora Hernandez" userId="0bca0f10-c886-4055-be5e-c492695e1c7f" providerId="ADAL" clId="{4DFFE293-D7D0-42FC-9035-1B0493D88071}" dt="2022-03-19T06:13:56.054" v="970"/>
          <ac:spMkLst>
            <pc:docMk/>
            <pc:sldMk cId="0" sldId="260"/>
            <ac:spMk id="39" creationId="{D806B42C-3D86-4ED2-A1FD-231A2C3B38F8}"/>
          </ac:spMkLst>
        </pc:spChg>
        <pc:grpChg chg="mod">
          <ac:chgData name="Lorena Patricia Mora Hernandez" userId="0bca0f10-c886-4055-be5e-c492695e1c7f" providerId="ADAL" clId="{4DFFE293-D7D0-42FC-9035-1B0493D88071}" dt="2022-03-19T06:00:12.666" v="832" actId="1076"/>
          <ac:grpSpMkLst>
            <pc:docMk/>
            <pc:sldMk cId="0" sldId="260"/>
            <ac:grpSpMk id="24" creationId="{00000000-0000-0000-0000-000000000000}"/>
          </ac:grpSpMkLst>
        </pc:grpChg>
        <pc:cxnChg chg="add mod">
          <ac:chgData name="Lorena Patricia Mora Hernandez" userId="0bca0f10-c886-4055-be5e-c492695e1c7f" providerId="ADAL" clId="{4DFFE293-D7D0-42FC-9035-1B0493D88071}" dt="2022-03-19T06:02:39.057" v="853" actId="208"/>
          <ac:cxnSpMkLst>
            <pc:docMk/>
            <pc:sldMk cId="0" sldId="260"/>
            <ac:cxnSpMk id="19" creationId="{F2A83B75-BF85-498D-AB66-5D317E9F940E}"/>
          </ac:cxnSpMkLst>
        </pc:cxnChg>
      </pc:sldChg>
      <pc:sldChg chg="addSp delSp modSp mod ord modShow">
        <pc:chgData name="Lorena Patricia Mora Hernandez" userId="0bca0f10-c886-4055-be5e-c492695e1c7f" providerId="ADAL" clId="{4DFFE293-D7D0-42FC-9035-1B0493D88071}" dt="2022-03-19T06:29:08.348" v="1209"/>
        <pc:sldMkLst>
          <pc:docMk/>
          <pc:sldMk cId="0" sldId="261"/>
        </pc:sldMkLst>
        <pc:spChg chg="mod">
          <ac:chgData name="Lorena Patricia Mora Hernandez" userId="0bca0f10-c886-4055-be5e-c492695e1c7f" providerId="ADAL" clId="{4DFFE293-D7D0-42FC-9035-1B0493D88071}" dt="2022-03-19T06:21:41.197" v="1083" actId="1036"/>
          <ac:spMkLst>
            <pc:docMk/>
            <pc:sldMk cId="0" sldId="261"/>
            <ac:spMk id="2"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3" creationId="{00000000-0000-0000-0000-000000000000}"/>
          </ac:spMkLst>
        </pc:spChg>
        <pc:spChg chg="add del mod ord">
          <ac:chgData name="Lorena Patricia Mora Hernandez" userId="0bca0f10-c886-4055-be5e-c492695e1c7f" providerId="ADAL" clId="{4DFFE293-D7D0-42FC-9035-1B0493D88071}" dt="2022-03-19T06:20:23.152" v="1073" actId="478"/>
          <ac:spMkLst>
            <pc:docMk/>
            <pc:sldMk cId="0" sldId="261"/>
            <ac:spMk id="7" creationId="{9E9CE9C7-968F-460C-9494-5D2FF5EB23C6}"/>
          </ac:spMkLst>
        </pc:spChg>
        <pc:spChg chg="add del">
          <ac:chgData name="Lorena Patricia Mora Hernandez" userId="0bca0f10-c886-4055-be5e-c492695e1c7f" providerId="ADAL" clId="{4DFFE293-D7D0-42FC-9035-1B0493D88071}" dt="2022-03-19T06:20:20.406" v="1072" actId="478"/>
          <ac:spMkLst>
            <pc:docMk/>
            <pc:sldMk cId="0" sldId="261"/>
            <ac:spMk id="8" creationId="{C3F979BC-38E4-4EF9-8936-85060AB1FEC9}"/>
          </ac:spMkLst>
        </pc:spChg>
        <pc:spChg chg="mod">
          <ac:chgData name="Lorena Patricia Mora Hernandez" userId="0bca0f10-c886-4055-be5e-c492695e1c7f" providerId="ADAL" clId="{4DFFE293-D7D0-42FC-9035-1B0493D88071}" dt="2022-03-19T06:21:33.912" v="1080" actId="14100"/>
          <ac:spMkLst>
            <pc:docMk/>
            <pc:sldMk cId="0" sldId="261"/>
            <ac:spMk id="15"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16"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17"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18" creationId="{00000000-0000-0000-0000-000000000000}"/>
          </ac:spMkLst>
        </pc:spChg>
        <pc:spChg chg="add mod">
          <ac:chgData name="Lorena Patricia Mora Hernandez" userId="0bca0f10-c886-4055-be5e-c492695e1c7f" providerId="ADAL" clId="{4DFFE293-D7D0-42FC-9035-1B0493D88071}" dt="2022-03-19T06:21:41.197" v="1083" actId="1036"/>
          <ac:spMkLst>
            <pc:docMk/>
            <pc:sldMk cId="0" sldId="261"/>
            <ac:spMk id="19" creationId="{B182FA30-0F1B-422D-BDDB-11A673F4B60F}"/>
          </ac:spMkLst>
        </pc:spChg>
        <pc:spChg chg="mod">
          <ac:chgData name="Lorena Patricia Mora Hernandez" userId="0bca0f10-c886-4055-be5e-c492695e1c7f" providerId="ADAL" clId="{4DFFE293-D7D0-42FC-9035-1B0493D88071}" dt="2022-03-19T06:21:41.197" v="1083" actId="1036"/>
          <ac:spMkLst>
            <pc:docMk/>
            <pc:sldMk cId="0" sldId="261"/>
            <ac:spMk id="21" creationId="{00000000-0000-0000-0000-000000000000}"/>
          </ac:spMkLst>
        </pc:spChg>
        <pc:spChg chg="mod">
          <ac:chgData name="Lorena Patricia Mora Hernandez" userId="0bca0f10-c886-4055-be5e-c492695e1c7f" providerId="ADAL" clId="{4DFFE293-D7D0-42FC-9035-1B0493D88071}" dt="2022-03-19T06:21:41.197" v="1083" actId="1036"/>
          <ac:spMkLst>
            <pc:docMk/>
            <pc:sldMk cId="0" sldId="261"/>
            <ac:spMk id="22" creationId="{00000000-0000-0000-0000-000000000000}"/>
          </ac:spMkLst>
        </pc:spChg>
        <pc:spChg chg="add mod">
          <ac:chgData name="Lorena Patricia Mora Hernandez" userId="0bca0f10-c886-4055-be5e-c492695e1c7f" providerId="ADAL" clId="{4DFFE293-D7D0-42FC-9035-1B0493D88071}" dt="2022-03-19T06:14:42.535" v="974"/>
          <ac:spMkLst>
            <pc:docMk/>
            <pc:sldMk cId="0" sldId="261"/>
            <ac:spMk id="23" creationId="{2C0BAC7A-B6D3-40B0-9867-7E81309D6823}"/>
          </ac:spMkLst>
        </pc:spChg>
        <pc:spChg chg="add mod">
          <ac:chgData name="Lorena Patricia Mora Hernandez" userId="0bca0f10-c886-4055-be5e-c492695e1c7f" providerId="ADAL" clId="{4DFFE293-D7D0-42FC-9035-1B0493D88071}" dt="2022-03-19T06:14:42.535" v="974"/>
          <ac:spMkLst>
            <pc:docMk/>
            <pc:sldMk cId="0" sldId="261"/>
            <ac:spMk id="24" creationId="{26331CB9-EC37-4EC8-9A17-B6B63641E5A1}"/>
          </ac:spMkLst>
        </pc:spChg>
        <pc:spChg chg="mod">
          <ac:chgData name="Lorena Patricia Mora Hernandez" userId="0bca0f10-c886-4055-be5e-c492695e1c7f" providerId="ADAL" clId="{4DFFE293-D7D0-42FC-9035-1B0493D88071}" dt="2022-03-19T06:21:41.197" v="1083" actId="1036"/>
          <ac:spMkLst>
            <pc:docMk/>
            <pc:sldMk cId="0" sldId="261"/>
            <ac:spMk id="25" creationId="{00000000-0000-0000-0000-000000000000}"/>
          </ac:spMkLst>
        </pc:spChg>
        <pc:spChg chg="del mod">
          <ac:chgData name="Lorena Patricia Mora Hernandez" userId="0bca0f10-c886-4055-be5e-c492695e1c7f" providerId="ADAL" clId="{4DFFE293-D7D0-42FC-9035-1B0493D88071}" dt="2022-03-19T06:17:24.281" v="1040" actId="478"/>
          <ac:spMkLst>
            <pc:docMk/>
            <pc:sldMk cId="0" sldId="261"/>
            <ac:spMk id="26" creationId="{00000000-0000-0000-0000-000000000000}"/>
          </ac:spMkLst>
        </pc:spChg>
        <pc:spChg chg="add mod">
          <ac:chgData name="Lorena Patricia Mora Hernandez" userId="0bca0f10-c886-4055-be5e-c492695e1c7f" providerId="ADAL" clId="{4DFFE293-D7D0-42FC-9035-1B0493D88071}" dt="2022-03-19T06:18:01.189" v="1053" actId="120"/>
          <ac:spMkLst>
            <pc:docMk/>
            <pc:sldMk cId="0" sldId="261"/>
            <ac:spMk id="27" creationId="{6111DC8A-6F46-428E-A6E9-5A4254F5E29C}"/>
          </ac:spMkLst>
        </pc:spChg>
        <pc:spChg chg="add mod">
          <ac:chgData name="Lorena Patricia Mora Hernandez" userId="0bca0f10-c886-4055-be5e-c492695e1c7f" providerId="ADAL" clId="{4DFFE293-D7D0-42FC-9035-1B0493D88071}" dt="2022-03-19T06:17:59.143" v="1052" actId="120"/>
          <ac:spMkLst>
            <pc:docMk/>
            <pc:sldMk cId="0" sldId="261"/>
            <ac:spMk id="28" creationId="{81891EA2-1D59-49F5-B5C9-9C812E59AACE}"/>
          </ac:spMkLst>
        </pc:spChg>
        <pc:picChg chg="mod">
          <ac:chgData name="Lorena Patricia Mora Hernandez" userId="0bca0f10-c886-4055-be5e-c492695e1c7f" providerId="ADAL" clId="{4DFFE293-D7D0-42FC-9035-1B0493D88071}" dt="2022-03-19T06:21:41.197" v="1083" actId="1036"/>
          <ac:picMkLst>
            <pc:docMk/>
            <pc:sldMk cId="0" sldId="261"/>
            <ac:picMk id="4"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5"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6"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10"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11"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12" creationId="{00000000-0000-0000-0000-000000000000}"/>
          </ac:picMkLst>
        </pc:picChg>
        <pc:picChg chg="mod">
          <ac:chgData name="Lorena Patricia Mora Hernandez" userId="0bca0f10-c886-4055-be5e-c492695e1c7f" providerId="ADAL" clId="{4DFFE293-D7D0-42FC-9035-1B0493D88071}" dt="2022-03-19T06:21:41.197" v="1083" actId="1036"/>
          <ac:picMkLst>
            <pc:docMk/>
            <pc:sldMk cId="0" sldId="261"/>
            <ac:picMk id="29" creationId="{0B8F5AA0-77E5-4D50-B02F-F260F8BEFE74}"/>
          </ac:picMkLst>
        </pc:picChg>
        <pc:cxnChg chg="add mod">
          <ac:chgData name="Lorena Patricia Mora Hernandez" userId="0bca0f10-c886-4055-be5e-c492695e1c7f" providerId="ADAL" clId="{4DFFE293-D7D0-42FC-9035-1B0493D88071}" dt="2022-03-19T06:18:07.538" v="1054" actId="1076"/>
          <ac:cxnSpMkLst>
            <pc:docMk/>
            <pc:sldMk cId="0" sldId="261"/>
            <ac:cxnSpMk id="30" creationId="{35867D47-7786-4E67-95E0-72BA3A9E2EC1}"/>
          </ac:cxnSpMkLst>
        </pc:cxnChg>
      </pc:sldChg>
      <pc:sldChg chg="addSp delSp modSp mod">
        <pc:chgData name="Lorena Patricia Mora Hernandez" userId="0bca0f10-c886-4055-be5e-c492695e1c7f" providerId="ADAL" clId="{4DFFE293-D7D0-42FC-9035-1B0493D88071}" dt="2022-03-19T14:17:45.204" v="2253" actId="20577"/>
        <pc:sldMkLst>
          <pc:docMk/>
          <pc:sldMk cId="0" sldId="262"/>
        </pc:sldMkLst>
        <pc:spChg chg="mod">
          <ac:chgData name="Lorena Patricia Mora Hernandez" userId="0bca0f10-c886-4055-be5e-c492695e1c7f" providerId="ADAL" clId="{4DFFE293-D7D0-42FC-9035-1B0493D88071}" dt="2022-03-19T07:18:15.319" v="2230" actId="1036"/>
          <ac:spMkLst>
            <pc:docMk/>
            <pc:sldMk cId="0" sldId="262"/>
            <ac:spMk id="6" creationId="{00000000-0000-0000-0000-000000000000}"/>
          </ac:spMkLst>
        </pc:spChg>
        <pc:spChg chg="mod">
          <ac:chgData name="Lorena Patricia Mora Hernandez" userId="0bca0f10-c886-4055-be5e-c492695e1c7f" providerId="ADAL" clId="{4DFFE293-D7D0-42FC-9035-1B0493D88071}" dt="2022-03-19T07:18:48.198" v="2240" actId="14100"/>
          <ac:spMkLst>
            <pc:docMk/>
            <pc:sldMk cId="0" sldId="262"/>
            <ac:spMk id="23"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24"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25"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29" creationId="{00000000-0000-0000-0000-000000000000}"/>
          </ac:spMkLst>
        </pc:spChg>
        <pc:spChg chg="mod">
          <ac:chgData name="Lorena Patricia Mora Hernandez" userId="0bca0f10-c886-4055-be5e-c492695e1c7f" providerId="ADAL" clId="{4DFFE293-D7D0-42FC-9035-1B0493D88071}" dt="2022-03-19T14:17:45.204" v="2253" actId="20577"/>
          <ac:spMkLst>
            <pc:docMk/>
            <pc:sldMk cId="0" sldId="262"/>
            <ac:spMk id="32"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35"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41" creationId="{00000000-0000-0000-0000-000000000000}"/>
          </ac:spMkLst>
        </pc:spChg>
        <pc:spChg chg="mod">
          <ac:chgData name="Lorena Patricia Mora Hernandez" userId="0bca0f10-c886-4055-be5e-c492695e1c7f" providerId="ADAL" clId="{4DFFE293-D7D0-42FC-9035-1B0493D88071}" dt="2022-03-19T07:18:15.319" v="2230" actId="1036"/>
          <ac:spMkLst>
            <pc:docMk/>
            <pc:sldMk cId="0" sldId="262"/>
            <ac:spMk id="50" creationId="{888A2DA0-3A04-47BD-948F-A96218308AEE}"/>
          </ac:spMkLst>
        </pc:spChg>
        <pc:spChg chg="add mod">
          <ac:chgData name="Lorena Patricia Mora Hernandez" userId="0bca0f10-c886-4055-be5e-c492695e1c7f" providerId="ADAL" clId="{4DFFE293-D7D0-42FC-9035-1B0493D88071}" dt="2022-03-19T06:14:45.618" v="975"/>
          <ac:spMkLst>
            <pc:docMk/>
            <pc:sldMk cId="0" sldId="262"/>
            <ac:spMk id="54" creationId="{BCFBDEA2-BBCD-41A7-81FC-95FAD87C4C10}"/>
          </ac:spMkLst>
        </pc:spChg>
        <pc:spChg chg="add mod">
          <ac:chgData name="Lorena Patricia Mora Hernandez" userId="0bca0f10-c886-4055-be5e-c492695e1c7f" providerId="ADAL" clId="{4DFFE293-D7D0-42FC-9035-1B0493D88071}" dt="2022-03-19T06:14:45.618" v="975"/>
          <ac:spMkLst>
            <pc:docMk/>
            <pc:sldMk cId="0" sldId="262"/>
            <ac:spMk id="55" creationId="{39F40DD3-43BC-45BF-8906-FB2B6A9A4D5D}"/>
          </ac:spMkLst>
        </pc:spChg>
        <pc:spChg chg="mod">
          <ac:chgData name="Lorena Patricia Mora Hernandez" userId="0bca0f10-c886-4055-be5e-c492695e1c7f" providerId="ADAL" clId="{4DFFE293-D7D0-42FC-9035-1B0493D88071}" dt="2022-03-19T07:18:15.319" v="2230" actId="1036"/>
          <ac:spMkLst>
            <pc:docMk/>
            <pc:sldMk cId="0" sldId="262"/>
            <ac:spMk id="56" creationId="{43DDC09B-774B-4B48-808C-003A23D8A5F8}"/>
          </ac:spMkLst>
        </pc:spChg>
        <pc:spChg chg="mod">
          <ac:chgData name="Lorena Patricia Mora Hernandez" userId="0bca0f10-c886-4055-be5e-c492695e1c7f" providerId="ADAL" clId="{4DFFE293-D7D0-42FC-9035-1B0493D88071}" dt="2022-03-19T07:18:15.319" v="2230" actId="1036"/>
          <ac:spMkLst>
            <pc:docMk/>
            <pc:sldMk cId="0" sldId="262"/>
            <ac:spMk id="57" creationId="{D28135D5-9422-4529-845A-B6DEF7FFC469}"/>
          </ac:spMkLst>
        </pc:spChg>
        <pc:spChg chg="mod">
          <ac:chgData name="Lorena Patricia Mora Hernandez" userId="0bca0f10-c886-4055-be5e-c492695e1c7f" providerId="ADAL" clId="{4DFFE293-D7D0-42FC-9035-1B0493D88071}" dt="2022-03-19T07:18:15.319" v="2230" actId="1036"/>
          <ac:spMkLst>
            <pc:docMk/>
            <pc:sldMk cId="0" sldId="262"/>
            <ac:spMk id="58" creationId="{205B43BB-6D38-4330-B70B-F9356BB001AD}"/>
          </ac:spMkLst>
        </pc:spChg>
        <pc:spChg chg="mod">
          <ac:chgData name="Lorena Patricia Mora Hernandez" userId="0bca0f10-c886-4055-be5e-c492695e1c7f" providerId="ADAL" clId="{4DFFE293-D7D0-42FC-9035-1B0493D88071}" dt="2022-03-19T07:18:15.319" v="2230" actId="1036"/>
          <ac:spMkLst>
            <pc:docMk/>
            <pc:sldMk cId="0" sldId="262"/>
            <ac:spMk id="59" creationId="{144C8771-EC1C-417E-96C0-BDAC3C1BD9FA}"/>
          </ac:spMkLst>
        </pc:spChg>
        <pc:spChg chg="mod">
          <ac:chgData name="Lorena Patricia Mora Hernandez" userId="0bca0f10-c886-4055-be5e-c492695e1c7f" providerId="ADAL" clId="{4DFFE293-D7D0-42FC-9035-1B0493D88071}" dt="2022-03-19T07:18:15.319" v="2230" actId="1036"/>
          <ac:spMkLst>
            <pc:docMk/>
            <pc:sldMk cId="0" sldId="262"/>
            <ac:spMk id="63" creationId="{B1686FC0-B1DB-4E84-A192-814997A220E1}"/>
          </ac:spMkLst>
        </pc:spChg>
        <pc:spChg chg="add del mod">
          <ac:chgData name="Lorena Patricia Mora Hernandez" userId="0bca0f10-c886-4055-be5e-c492695e1c7f" providerId="ADAL" clId="{4DFFE293-D7D0-42FC-9035-1B0493D88071}" dt="2022-03-19T07:18:21.276" v="2231" actId="478"/>
          <ac:spMkLst>
            <pc:docMk/>
            <pc:sldMk cId="0" sldId="262"/>
            <ac:spMk id="64" creationId="{9F3BF0D3-7510-4124-9357-E70DEB02581B}"/>
          </ac:spMkLst>
        </pc:spChg>
        <pc:spChg chg="mod">
          <ac:chgData name="Lorena Patricia Mora Hernandez" userId="0bca0f10-c886-4055-be5e-c492695e1c7f" providerId="ADAL" clId="{4DFFE293-D7D0-42FC-9035-1B0493D88071}" dt="2022-03-19T07:18:15.319" v="2230" actId="1036"/>
          <ac:spMkLst>
            <pc:docMk/>
            <pc:sldMk cId="0" sldId="262"/>
            <ac:spMk id="66" creationId="{F053F03A-6276-4660-8CFA-CC52330FBCA3}"/>
          </ac:spMkLst>
        </pc:spChg>
        <pc:spChg chg="add mod">
          <ac:chgData name="Lorena Patricia Mora Hernandez" userId="0bca0f10-c886-4055-be5e-c492695e1c7f" providerId="ADAL" clId="{4DFFE293-D7D0-42FC-9035-1B0493D88071}" dt="2022-03-19T07:18:39.907" v="2238" actId="1076"/>
          <ac:spMkLst>
            <pc:docMk/>
            <pc:sldMk cId="0" sldId="262"/>
            <ac:spMk id="67" creationId="{0342B457-23A6-4ECA-907D-8E36BDA70AAF}"/>
          </ac:spMkLst>
        </pc:spChg>
        <pc:spChg chg="mod">
          <ac:chgData name="Lorena Patricia Mora Hernandez" userId="0bca0f10-c886-4055-be5e-c492695e1c7f" providerId="ADAL" clId="{4DFFE293-D7D0-42FC-9035-1B0493D88071}" dt="2022-03-19T07:18:15.319" v="2230" actId="1036"/>
          <ac:spMkLst>
            <pc:docMk/>
            <pc:sldMk cId="0" sldId="262"/>
            <ac:spMk id="69" creationId="{8095302E-7A75-49DD-A0DF-1BA16CC0CF47}"/>
          </ac:spMkLst>
        </pc:spChg>
        <pc:spChg chg="mod">
          <ac:chgData name="Lorena Patricia Mora Hernandez" userId="0bca0f10-c886-4055-be5e-c492695e1c7f" providerId="ADAL" clId="{4DFFE293-D7D0-42FC-9035-1B0493D88071}" dt="2022-03-19T07:18:15.319" v="2230" actId="1036"/>
          <ac:spMkLst>
            <pc:docMk/>
            <pc:sldMk cId="0" sldId="262"/>
            <ac:spMk id="75" creationId="{A2337A28-3AD9-4748-84B3-B422AA6753E3}"/>
          </ac:spMkLst>
        </pc:spChg>
        <pc:grpChg chg="mod">
          <ac:chgData name="Lorena Patricia Mora Hernandez" userId="0bca0f10-c886-4055-be5e-c492695e1c7f" providerId="ADAL" clId="{4DFFE293-D7D0-42FC-9035-1B0493D88071}" dt="2022-03-19T07:18:15.319" v="2230" actId="1036"/>
          <ac:grpSpMkLst>
            <pc:docMk/>
            <pc:sldMk cId="0" sldId="262"/>
            <ac:grpSpMk id="26" creationId="{00000000-0000-0000-0000-000000000000}"/>
          </ac:grpSpMkLst>
        </pc:grpChg>
        <pc:grpChg chg="mod">
          <ac:chgData name="Lorena Patricia Mora Hernandez" userId="0bca0f10-c886-4055-be5e-c492695e1c7f" providerId="ADAL" clId="{4DFFE293-D7D0-42FC-9035-1B0493D88071}" dt="2022-03-19T07:18:15.319" v="2230" actId="1036"/>
          <ac:grpSpMkLst>
            <pc:docMk/>
            <pc:sldMk cId="0" sldId="262"/>
            <ac:grpSpMk id="36" creationId="{00000000-0000-0000-0000-000000000000}"/>
          </ac:grpSpMkLst>
        </pc:grpChg>
        <pc:grpChg chg="mod">
          <ac:chgData name="Lorena Patricia Mora Hernandez" userId="0bca0f10-c886-4055-be5e-c492695e1c7f" providerId="ADAL" clId="{4DFFE293-D7D0-42FC-9035-1B0493D88071}" dt="2022-03-19T07:18:15.319" v="2230" actId="1036"/>
          <ac:grpSpMkLst>
            <pc:docMk/>
            <pc:sldMk cId="0" sldId="262"/>
            <ac:grpSpMk id="42" creationId="{00000000-0000-0000-0000-000000000000}"/>
          </ac:grpSpMkLst>
        </pc:grpChg>
        <pc:grpChg chg="del mod">
          <ac:chgData name="Lorena Patricia Mora Hernandez" userId="0bca0f10-c886-4055-be5e-c492695e1c7f" providerId="ADAL" clId="{4DFFE293-D7D0-42FC-9035-1B0493D88071}" dt="2022-03-19T07:15:26.327" v="2201" actId="478"/>
          <ac:grpSpMkLst>
            <pc:docMk/>
            <pc:sldMk cId="0" sldId="262"/>
            <ac:grpSpMk id="49" creationId="{83769EBF-9E37-4E8E-8987-F3368F3A0A47}"/>
          </ac:grpSpMkLst>
        </pc:grpChg>
        <pc:grpChg chg="mod">
          <ac:chgData name="Lorena Patricia Mora Hernandez" userId="0bca0f10-c886-4055-be5e-c492695e1c7f" providerId="ADAL" clId="{4DFFE293-D7D0-42FC-9035-1B0493D88071}" dt="2022-03-19T07:18:15.319" v="2230" actId="1036"/>
          <ac:grpSpMkLst>
            <pc:docMk/>
            <pc:sldMk cId="0" sldId="262"/>
            <ac:grpSpMk id="51" creationId="{E27B0AE9-083D-4850-BBC2-052F7D87A841}"/>
          </ac:grpSpMkLst>
        </pc:grpChg>
        <pc:grpChg chg="mod">
          <ac:chgData name="Lorena Patricia Mora Hernandez" userId="0bca0f10-c886-4055-be5e-c492695e1c7f" providerId="ADAL" clId="{4DFFE293-D7D0-42FC-9035-1B0493D88071}" dt="2022-03-19T07:18:15.319" v="2230" actId="1036"/>
          <ac:grpSpMkLst>
            <pc:docMk/>
            <pc:sldMk cId="0" sldId="262"/>
            <ac:grpSpMk id="60" creationId="{B889420F-DCC4-4C23-85AA-0DD7C2F70ED1}"/>
          </ac:grpSpMkLst>
        </pc:grpChg>
        <pc:grpChg chg="mod">
          <ac:chgData name="Lorena Patricia Mora Hernandez" userId="0bca0f10-c886-4055-be5e-c492695e1c7f" providerId="ADAL" clId="{4DFFE293-D7D0-42FC-9035-1B0493D88071}" dt="2022-03-19T07:18:15.319" v="2230" actId="1036"/>
          <ac:grpSpMkLst>
            <pc:docMk/>
            <pc:sldMk cId="0" sldId="262"/>
            <ac:grpSpMk id="70" creationId="{09FFD3F5-30F2-412F-9FA4-5485B43AFE83}"/>
          </ac:grpSpMkLst>
        </pc:grpChg>
        <pc:grpChg chg="mod">
          <ac:chgData name="Lorena Patricia Mora Hernandez" userId="0bca0f10-c886-4055-be5e-c492695e1c7f" providerId="ADAL" clId="{4DFFE293-D7D0-42FC-9035-1B0493D88071}" dt="2022-03-19T07:18:15.319" v="2230" actId="1036"/>
          <ac:grpSpMkLst>
            <pc:docMk/>
            <pc:sldMk cId="0" sldId="262"/>
            <ac:grpSpMk id="76" creationId="{8BD208C2-D404-4AB0-9C57-623258DCAE45}"/>
          </ac:grpSpMkLst>
        </pc:grpChg>
        <pc:picChg chg="add mod">
          <ac:chgData name="Lorena Patricia Mora Hernandez" userId="0bca0f10-c886-4055-be5e-c492695e1c7f" providerId="ADAL" clId="{4DFFE293-D7D0-42FC-9035-1B0493D88071}" dt="2022-03-19T07:18:32.262" v="2236" actId="1076"/>
          <ac:picMkLst>
            <pc:docMk/>
            <pc:sldMk cId="0" sldId="262"/>
            <ac:picMk id="65" creationId="{0AC6AEF1-623B-4E70-B73F-B2C3D96EA6BB}"/>
          </ac:picMkLst>
        </pc:picChg>
      </pc:sldChg>
      <pc:sldChg chg="addSp delSp modSp del mod">
        <pc:chgData name="Lorena Patricia Mora Hernandez" userId="0bca0f10-c886-4055-be5e-c492695e1c7f" providerId="ADAL" clId="{4DFFE293-D7D0-42FC-9035-1B0493D88071}" dt="2022-03-20T05:44:29.195" v="2402" actId="47"/>
        <pc:sldMkLst>
          <pc:docMk/>
          <pc:sldMk cId="0" sldId="268"/>
        </pc:sldMkLst>
        <pc:spChg chg="mod topLvl">
          <ac:chgData name="Lorena Patricia Mora Hernandez" userId="0bca0f10-c886-4055-be5e-c492695e1c7f" providerId="ADAL" clId="{4DFFE293-D7D0-42FC-9035-1B0493D88071}" dt="2022-02-28T23:29:36.249" v="266" actId="165"/>
          <ac:spMkLst>
            <pc:docMk/>
            <pc:sldMk cId="0" sldId="268"/>
            <ac:spMk id="3"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5"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9"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11"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15"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17"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21"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23"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1"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2" creationId="{00000000-0000-0000-0000-000000000000}"/>
          </ac:spMkLst>
        </pc:spChg>
        <pc:spChg chg="mod">
          <ac:chgData name="Lorena Patricia Mora Hernandez" userId="0bca0f10-c886-4055-be5e-c492695e1c7f" providerId="ADAL" clId="{4DFFE293-D7D0-42FC-9035-1B0493D88071}" dt="2022-02-28T23:29:45.326" v="267" actId="1076"/>
          <ac:spMkLst>
            <pc:docMk/>
            <pc:sldMk cId="0" sldId="268"/>
            <ac:spMk id="34"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7" creationId="{00000000-0000-0000-0000-000000000000}"/>
          </ac:spMkLst>
        </pc:spChg>
        <pc:spChg chg="mod topLvl">
          <ac:chgData name="Lorena Patricia Mora Hernandez" userId="0bca0f10-c886-4055-be5e-c492695e1c7f" providerId="ADAL" clId="{4DFFE293-D7D0-42FC-9035-1B0493D88071}" dt="2022-02-28T23:29:36.249" v="266" actId="165"/>
          <ac:spMkLst>
            <pc:docMk/>
            <pc:sldMk cId="0" sldId="268"/>
            <ac:spMk id="38" creationId="{00000000-0000-0000-0000-000000000000}"/>
          </ac:spMkLst>
        </pc:spChg>
        <pc:spChg chg="mod">
          <ac:chgData name="Lorena Patricia Mora Hernandez" userId="0bca0f10-c886-4055-be5e-c492695e1c7f" providerId="ADAL" clId="{4DFFE293-D7D0-42FC-9035-1B0493D88071}" dt="2022-02-28T23:29:45.326" v="267" actId="1076"/>
          <ac:spMkLst>
            <pc:docMk/>
            <pc:sldMk cId="0" sldId="268"/>
            <ac:spMk id="40" creationId="{00000000-0000-0000-0000-000000000000}"/>
          </ac:spMkLst>
        </pc:spChg>
        <pc:spChg chg="add mod">
          <ac:chgData name="Lorena Patricia Mora Hernandez" userId="0bca0f10-c886-4055-be5e-c492695e1c7f" providerId="ADAL" clId="{4DFFE293-D7D0-42FC-9035-1B0493D88071}" dt="2022-03-19T06:14:47.554" v="976"/>
          <ac:spMkLst>
            <pc:docMk/>
            <pc:sldMk cId="0" sldId="268"/>
            <ac:spMk id="43" creationId="{EB830B97-0106-4A05-8D9C-2E2644ABF7EF}"/>
          </ac:spMkLst>
        </pc:spChg>
        <pc:spChg chg="add mod">
          <ac:chgData name="Lorena Patricia Mora Hernandez" userId="0bca0f10-c886-4055-be5e-c492695e1c7f" providerId="ADAL" clId="{4DFFE293-D7D0-42FC-9035-1B0493D88071}" dt="2022-03-19T06:14:47.554" v="976"/>
          <ac:spMkLst>
            <pc:docMk/>
            <pc:sldMk cId="0" sldId="268"/>
            <ac:spMk id="45" creationId="{21561B8E-CF87-4370-BF5B-E637851C049D}"/>
          </ac:spMkLst>
        </pc:spChg>
        <pc:grpChg chg="add del mod">
          <ac:chgData name="Lorena Patricia Mora Hernandez" userId="0bca0f10-c886-4055-be5e-c492695e1c7f" providerId="ADAL" clId="{4DFFE293-D7D0-42FC-9035-1B0493D88071}" dt="2022-02-28T23:29:45.326" v="267" actId="1076"/>
          <ac:grpSpMkLst>
            <pc:docMk/>
            <pc:sldMk cId="0" sldId="268"/>
            <ac:grpSpMk id="2"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4"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8"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10"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14"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16"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20"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22"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30" creationId="{00000000-0000-0000-0000-000000000000}"/>
          </ac:grpSpMkLst>
        </pc:grpChg>
        <pc:grpChg chg="add del mod">
          <ac:chgData name="Lorena Patricia Mora Hernandez" userId="0bca0f10-c886-4055-be5e-c492695e1c7f" providerId="ADAL" clId="{4DFFE293-D7D0-42FC-9035-1B0493D88071}" dt="2022-02-28T23:29:45.326" v="267" actId="1076"/>
          <ac:grpSpMkLst>
            <pc:docMk/>
            <pc:sldMk cId="0" sldId="268"/>
            <ac:grpSpMk id="36" creationId="{00000000-0000-0000-0000-000000000000}"/>
          </ac:grpSpMkLst>
        </pc:grpChg>
        <pc:picChg chg="mod topLvl">
          <ac:chgData name="Lorena Patricia Mora Hernandez" userId="0bca0f10-c886-4055-be5e-c492695e1c7f" providerId="ADAL" clId="{4DFFE293-D7D0-42FC-9035-1B0493D88071}" dt="2022-02-28T23:29:36.249" v="266" actId="165"/>
          <ac:picMkLst>
            <pc:docMk/>
            <pc:sldMk cId="0" sldId="268"/>
            <ac:picMk id="6"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7"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2"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3"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8"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19"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24" creationId="{00000000-0000-0000-0000-000000000000}"/>
          </ac:picMkLst>
        </pc:picChg>
        <pc:picChg chg="mod topLvl">
          <ac:chgData name="Lorena Patricia Mora Hernandez" userId="0bca0f10-c886-4055-be5e-c492695e1c7f" providerId="ADAL" clId="{4DFFE293-D7D0-42FC-9035-1B0493D88071}" dt="2022-02-28T23:29:36.249" v="266" actId="165"/>
          <ac:picMkLst>
            <pc:docMk/>
            <pc:sldMk cId="0" sldId="268"/>
            <ac:picMk id="25"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6"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7"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8" creationId="{00000000-0000-0000-0000-000000000000}"/>
          </ac:picMkLst>
        </pc:picChg>
        <pc:picChg chg="mod">
          <ac:chgData name="Lorena Patricia Mora Hernandez" userId="0bca0f10-c886-4055-be5e-c492695e1c7f" providerId="ADAL" clId="{4DFFE293-D7D0-42FC-9035-1B0493D88071}" dt="2022-02-28T23:29:45.326" v="267" actId="1076"/>
          <ac:picMkLst>
            <pc:docMk/>
            <pc:sldMk cId="0" sldId="268"/>
            <ac:picMk id="29" creationId="{00000000-0000-0000-0000-000000000000}"/>
          </ac:picMkLst>
        </pc:picChg>
        <pc:picChg chg="add del mod">
          <ac:chgData name="Lorena Patricia Mora Hernandez" userId="0bca0f10-c886-4055-be5e-c492695e1c7f" providerId="ADAL" clId="{4DFFE293-D7D0-42FC-9035-1B0493D88071}" dt="2022-03-19T07:19:09.001" v="2241" actId="478"/>
          <ac:picMkLst>
            <pc:docMk/>
            <pc:sldMk cId="0" sldId="268"/>
            <ac:picMk id="35" creationId="{42B4AB75-5F5F-401F-B575-00631CF7F387}"/>
          </ac:picMkLst>
        </pc:picChg>
        <pc:picChg chg="add del mod">
          <ac:chgData name="Lorena Patricia Mora Hernandez" userId="0bca0f10-c886-4055-be5e-c492695e1c7f" providerId="ADAL" clId="{4DFFE293-D7D0-42FC-9035-1B0493D88071}" dt="2022-03-19T07:19:10.682" v="2242" actId="478"/>
          <ac:picMkLst>
            <pc:docMk/>
            <pc:sldMk cId="0" sldId="268"/>
            <ac:picMk id="41" creationId="{93EC4352-EEEE-4CC2-AED7-8C77CB27A9E7}"/>
          </ac:picMkLst>
        </pc:picChg>
        <pc:picChg chg="add del mod">
          <ac:chgData name="Lorena Patricia Mora Hernandez" userId="0bca0f10-c886-4055-be5e-c492695e1c7f" providerId="ADAL" clId="{4DFFE293-D7D0-42FC-9035-1B0493D88071}" dt="2022-03-19T07:19:12.371" v="2243" actId="478"/>
          <ac:picMkLst>
            <pc:docMk/>
            <pc:sldMk cId="0" sldId="268"/>
            <ac:picMk id="44" creationId="{794AD90E-7D5F-46B2-960B-E980F5C2E44C}"/>
          </ac:picMkLst>
        </pc:picChg>
      </pc:sldChg>
      <pc:sldChg chg="addSp delSp modSp del mod">
        <pc:chgData name="Lorena Patricia Mora Hernandez" userId="0bca0f10-c886-4055-be5e-c492695e1c7f" providerId="ADAL" clId="{4DFFE293-D7D0-42FC-9035-1B0493D88071}" dt="2022-03-20T05:44:26.839" v="2401" actId="47"/>
        <pc:sldMkLst>
          <pc:docMk/>
          <pc:sldMk cId="0" sldId="272"/>
        </pc:sldMkLst>
        <pc:spChg chg="mod">
          <ac:chgData name="Lorena Patricia Mora Hernandez" userId="0bca0f10-c886-4055-be5e-c492695e1c7f" providerId="ADAL" clId="{4DFFE293-D7D0-42FC-9035-1B0493D88071}" dt="2022-03-01T02:38:35.971" v="426" actId="1076"/>
          <ac:spMkLst>
            <pc:docMk/>
            <pc:sldMk cId="0" sldId="272"/>
            <ac:spMk id="15" creationId="{00000000-0000-0000-0000-000000000000}"/>
          </ac:spMkLst>
        </pc:spChg>
        <pc:spChg chg="add mod">
          <ac:chgData name="Lorena Patricia Mora Hernandez" userId="0bca0f10-c886-4055-be5e-c492695e1c7f" providerId="ADAL" clId="{4DFFE293-D7D0-42FC-9035-1B0493D88071}" dt="2022-03-01T02:40:25.824" v="445" actId="20577"/>
          <ac:spMkLst>
            <pc:docMk/>
            <pc:sldMk cId="0" sldId="272"/>
            <ac:spMk id="47" creationId="{B2E04125-1E97-4A8C-9D57-3F0827E09586}"/>
          </ac:spMkLst>
        </pc:spChg>
        <pc:spChg chg="add mod">
          <ac:chgData name="Lorena Patricia Mora Hernandez" userId="0bca0f10-c886-4055-be5e-c492695e1c7f" providerId="ADAL" clId="{4DFFE293-D7D0-42FC-9035-1B0493D88071}" dt="2022-03-01T02:40:43.152" v="461" actId="20577"/>
          <ac:spMkLst>
            <pc:docMk/>
            <pc:sldMk cId="0" sldId="272"/>
            <ac:spMk id="48" creationId="{97F1F2CB-59A9-468D-A572-7B30BB79D105}"/>
          </ac:spMkLst>
        </pc:spChg>
        <pc:spChg chg="add mod">
          <ac:chgData name="Lorena Patricia Mora Hernandez" userId="0bca0f10-c886-4055-be5e-c492695e1c7f" providerId="ADAL" clId="{4DFFE293-D7D0-42FC-9035-1B0493D88071}" dt="2022-03-01T02:40:45.136" v="463" actId="20577"/>
          <ac:spMkLst>
            <pc:docMk/>
            <pc:sldMk cId="0" sldId="272"/>
            <ac:spMk id="49" creationId="{BD82A117-4592-492D-8CBD-297EACB9715C}"/>
          </ac:spMkLst>
        </pc:spChg>
        <pc:spChg chg="add mod">
          <ac:chgData name="Lorena Patricia Mora Hernandez" userId="0bca0f10-c886-4055-be5e-c492695e1c7f" providerId="ADAL" clId="{4DFFE293-D7D0-42FC-9035-1B0493D88071}" dt="2022-03-01T02:40:47.097" v="465" actId="20577"/>
          <ac:spMkLst>
            <pc:docMk/>
            <pc:sldMk cId="0" sldId="272"/>
            <ac:spMk id="50" creationId="{BCCF39D2-F1D5-43DA-ABEB-9F2808D43F08}"/>
          </ac:spMkLst>
        </pc:spChg>
        <pc:spChg chg="add del mod">
          <ac:chgData name="Lorena Patricia Mora Hernandez" userId="0bca0f10-c886-4055-be5e-c492695e1c7f" providerId="ADAL" clId="{4DFFE293-D7D0-42FC-9035-1B0493D88071}" dt="2022-03-01T02:39:02.275" v="430"/>
          <ac:spMkLst>
            <pc:docMk/>
            <pc:sldMk cId="0" sldId="272"/>
            <ac:spMk id="51" creationId="{9C64E492-0EE3-4944-8E3B-C04EBB10460B}"/>
          </ac:spMkLst>
        </pc:spChg>
        <pc:spChg chg="add mod">
          <ac:chgData name="Lorena Patricia Mora Hernandez" userId="0bca0f10-c886-4055-be5e-c492695e1c7f" providerId="ADAL" clId="{4DFFE293-D7D0-42FC-9035-1B0493D88071}" dt="2022-03-01T02:41:29.959" v="481" actId="20577"/>
          <ac:spMkLst>
            <pc:docMk/>
            <pc:sldMk cId="0" sldId="272"/>
            <ac:spMk id="52" creationId="{FE6C2B9F-F269-47B3-AB5F-BD9D23FCF8A7}"/>
          </ac:spMkLst>
        </pc:spChg>
        <pc:spChg chg="add mod">
          <ac:chgData name="Lorena Patricia Mora Hernandez" userId="0bca0f10-c886-4055-be5e-c492695e1c7f" providerId="ADAL" clId="{4DFFE293-D7D0-42FC-9035-1B0493D88071}" dt="2022-03-01T02:41:14.691" v="475" actId="20577"/>
          <ac:spMkLst>
            <pc:docMk/>
            <pc:sldMk cId="0" sldId="272"/>
            <ac:spMk id="53" creationId="{45DF614E-1541-45AB-A975-05DEE3753D2B}"/>
          </ac:spMkLst>
        </pc:spChg>
        <pc:spChg chg="add mod">
          <ac:chgData name="Lorena Patricia Mora Hernandez" userId="0bca0f10-c886-4055-be5e-c492695e1c7f" providerId="ADAL" clId="{4DFFE293-D7D0-42FC-9035-1B0493D88071}" dt="2022-03-01T02:41:27.279" v="479" actId="1076"/>
          <ac:spMkLst>
            <pc:docMk/>
            <pc:sldMk cId="0" sldId="272"/>
            <ac:spMk id="54" creationId="{8A09868F-F507-41A2-96E9-4147E4AC4093}"/>
          </ac:spMkLst>
        </pc:spChg>
        <pc:spChg chg="add mod">
          <ac:chgData name="Lorena Patricia Mora Hernandez" userId="0bca0f10-c886-4055-be5e-c492695e1c7f" providerId="ADAL" clId="{4DFFE293-D7D0-42FC-9035-1B0493D88071}" dt="2022-03-01T02:41:25.287" v="478" actId="1076"/>
          <ac:spMkLst>
            <pc:docMk/>
            <pc:sldMk cId="0" sldId="272"/>
            <ac:spMk id="55" creationId="{49CCE643-53E7-418D-9568-7ECF505D2FBD}"/>
          </ac:spMkLst>
        </pc:spChg>
        <pc:spChg chg="add mod">
          <ac:chgData name="Lorena Patricia Mora Hernandez" userId="0bca0f10-c886-4055-be5e-c492695e1c7f" providerId="ADAL" clId="{4DFFE293-D7D0-42FC-9035-1B0493D88071}" dt="2022-03-19T06:14:50.550" v="977"/>
          <ac:spMkLst>
            <pc:docMk/>
            <pc:sldMk cId="0" sldId="272"/>
            <ac:spMk id="56" creationId="{EFFD5E19-818A-4C02-A004-B4F4CA66EE35}"/>
          </ac:spMkLst>
        </pc:spChg>
        <pc:spChg chg="add mod">
          <ac:chgData name="Lorena Patricia Mora Hernandez" userId="0bca0f10-c886-4055-be5e-c492695e1c7f" providerId="ADAL" clId="{4DFFE293-D7D0-42FC-9035-1B0493D88071}" dt="2022-03-19T06:14:50.550" v="977"/>
          <ac:spMkLst>
            <pc:docMk/>
            <pc:sldMk cId="0" sldId="272"/>
            <ac:spMk id="57" creationId="{C6E23562-BEAF-436E-A120-6AED1DB84A8E}"/>
          </ac:spMkLst>
        </pc:spChg>
        <pc:spChg chg="mod">
          <ac:chgData name="Lorena Patricia Mora Hernandez" userId="0bca0f10-c886-4055-be5e-c492695e1c7f" providerId="ADAL" clId="{4DFFE293-D7D0-42FC-9035-1B0493D88071}" dt="2022-03-01T02:40:31.712" v="449" actId="20577"/>
          <ac:spMkLst>
            <pc:docMk/>
            <pc:sldMk cId="0" sldId="272"/>
            <ac:spMk id="93" creationId="{00000000-0000-0000-0000-000000000000}"/>
          </ac:spMkLst>
        </pc:spChg>
        <pc:spChg chg="mod">
          <ac:chgData name="Lorena Patricia Mora Hernandez" userId="0bca0f10-c886-4055-be5e-c492695e1c7f" providerId="ADAL" clId="{4DFFE293-D7D0-42FC-9035-1B0493D88071}" dt="2022-03-01T02:38:19.872" v="410" actId="1076"/>
          <ac:spMkLst>
            <pc:docMk/>
            <pc:sldMk cId="0" sldId="272"/>
            <ac:spMk id="105" creationId="{00000000-0000-0000-0000-000000000000}"/>
          </ac:spMkLst>
        </pc:spChg>
        <pc:spChg chg="mod">
          <ac:chgData name="Lorena Patricia Mora Hernandez" userId="0bca0f10-c886-4055-be5e-c492695e1c7f" providerId="ADAL" clId="{4DFFE293-D7D0-42FC-9035-1B0493D88071}" dt="2022-03-01T02:42:14.245" v="551" actId="20577"/>
          <ac:spMkLst>
            <pc:docMk/>
            <pc:sldMk cId="0" sldId="272"/>
            <ac:spMk id="139" creationId="{78133A7D-8F7B-426C-963D-39E8102D206F}"/>
          </ac:spMkLst>
        </pc:spChg>
        <pc:spChg chg="mod">
          <ac:chgData name="Lorena Patricia Mora Hernandez" userId="0bca0f10-c886-4055-be5e-c492695e1c7f" providerId="ADAL" clId="{4DFFE293-D7D0-42FC-9035-1B0493D88071}" dt="2022-03-01T02:15:56.831" v="293" actId="1037"/>
          <ac:spMkLst>
            <pc:docMk/>
            <pc:sldMk cId="0" sldId="272"/>
            <ac:spMk id="152" creationId="{78EC4066-FF7C-4C34-96F2-4D1197318958}"/>
          </ac:spMkLst>
        </pc:spChg>
        <pc:spChg chg="mod">
          <ac:chgData name="Lorena Patricia Mora Hernandez" userId="0bca0f10-c886-4055-be5e-c492695e1c7f" providerId="ADAL" clId="{4DFFE293-D7D0-42FC-9035-1B0493D88071}" dt="2022-03-01T02:40:34.707" v="453" actId="20577"/>
          <ac:spMkLst>
            <pc:docMk/>
            <pc:sldMk cId="0" sldId="272"/>
            <ac:spMk id="159" creationId="{26CE7696-A4F0-45CF-9420-380E5AF59BA1}"/>
          </ac:spMkLst>
        </pc:spChg>
        <pc:spChg chg="mod">
          <ac:chgData name="Lorena Patricia Mora Hernandez" userId="0bca0f10-c886-4055-be5e-c492695e1c7f" providerId="ADAL" clId="{4DFFE293-D7D0-42FC-9035-1B0493D88071}" dt="2022-03-01T02:40:37.821" v="457" actId="20577"/>
          <ac:spMkLst>
            <pc:docMk/>
            <pc:sldMk cId="0" sldId="272"/>
            <ac:spMk id="160" creationId="{F3F9ED43-A21A-48C4-8FD3-26542437330B}"/>
          </ac:spMkLst>
        </pc:spChg>
        <pc:spChg chg="mod">
          <ac:chgData name="Lorena Patricia Mora Hernandez" userId="0bca0f10-c886-4055-be5e-c492695e1c7f" providerId="ADAL" clId="{4DFFE293-D7D0-42FC-9035-1B0493D88071}" dt="2022-03-01T02:40:40.768" v="459" actId="20577"/>
          <ac:spMkLst>
            <pc:docMk/>
            <pc:sldMk cId="0" sldId="272"/>
            <ac:spMk id="161" creationId="{D3762B22-4AAD-41C6-AE45-40B168FA5F8A}"/>
          </ac:spMkLst>
        </pc:spChg>
        <pc:picChg chg="mod">
          <ac:chgData name="Lorena Patricia Mora Hernandez" userId="0bca0f10-c886-4055-be5e-c492695e1c7f" providerId="ADAL" clId="{4DFFE293-D7D0-42FC-9035-1B0493D88071}" dt="2022-03-01T02:37:50.112" v="371" actId="1076"/>
          <ac:picMkLst>
            <pc:docMk/>
            <pc:sldMk cId="0" sldId="272"/>
            <ac:picMk id="83" creationId="{00000000-0000-0000-0000-000000000000}"/>
          </ac:picMkLst>
        </pc:picChg>
      </pc:sldChg>
      <pc:sldChg chg="addSp modSp mod">
        <pc:chgData name="Lorena Patricia Mora Hernandez" userId="0bca0f10-c886-4055-be5e-c492695e1c7f" providerId="ADAL" clId="{4DFFE293-D7D0-42FC-9035-1B0493D88071}" dt="2022-03-19T06:14:57.246" v="979" actId="14100"/>
        <pc:sldMkLst>
          <pc:docMk/>
          <pc:sldMk cId="0" sldId="275"/>
        </pc:sldMkLst>
        <pc:spChg chg="mod">
          <ac:chgData name="Lorena Patricia Mora Hernandez" userId="0bca0f10-c886-4055-be5e-c492695e1c7f" providerId="ADAL" clId="{4DFFE293-D7D0-42FC-9035-1B0493D88071}" dt="2022-03-19T06:14:57.246" v="979" actId="14100"/>
          <ac:spMkLst>
            <pc:docMk/>
            <pc:sldMk cId="0" sldId="275"/>
            <ac:spMk id="3" creationId="{00000000-0000-0000-0000-000000000000}"/>
          </ac:spMkLst>
        </pc:spChg>
        <pc:spChg chg="add mod">
          <ac:chgData name="Lorena Patricia Mora Hernandez" userId="0bca0f10-c886-4055-be5e-c492695e1c7f" providerId="ADAL" clId="{4DFFE293-D7D0-42FC-9035-1B0493D88071}" dt="2022-03-19T06:14:53.145" v="978"/>
          <ac:spMkLst>
            <pc:docMk/>
            <pc:sldMk cId="0" sldId="275"/>
            <ac:spMk id="6" creationId="{E83CA8BE-516F-44A7-9377-8568A5F67153}"/>
          </ac:spMkLst>
        </pc:spChg>
        <pc:spChg chg="add mod">
          <ac:chgData name="Lorena Patricia Mora Hernandez" userId="0bca0f10-c886-4055-be5e-c492695e1c7f" providerId="ADAL" clId="{4DFFE293-D7D0-42FC-9035-1B0493D88071}" dt="2022-03-19T06:14:53.145" v="978"/>
          <ac:spMkLst>
            <pc:docMk/>
            <pc:sldMk cId="0" sldId="275"/>
            <ac:spMk id="7" creationId="{B54B5B9A-E9D0-48F2-86F8-FBD11F790348}"/>
          </ac:spMkLst>
        </pc:spChg>
      </pc:sldChg>
      <pc:sldChg chg="del">
        <pc:chgData name="Lorena Patricia Mora Hernandez" userId="0bca0f10-c886-4055-be5e-c492695e1c7f" providerId="ADAL" clId="{4DFFE293-D7D0-42FC-9035-1B0493D88071}" dt="2022-02-28T22:52:30.895" v="37" actId="47"/>
        <pc:sldMkLst>
          <pc:docMk/>
          <pc:sldMk cId="1381721077" sldId="276"/>
        </pc:sldMkLst>
      </pc:sldChg>
      <pc:sldChg chg="del">
        <pc:chgData name="Lorena Patricia Mora Hernandez" userId="0bca0f10-c886-4055-be5e-c492695e1c7f" providerId="ADAL" clId="{4DFFE293-D7D0-42FC-9035-1B0493D88071}" dt="2022-02-28T22:52:31.682" v="38" actId="47"/>
        <pc:sldMkLst>
          <pc:docMk/>
          <pc:sldMk cId="389595799" sldId="277"/>
        </pc:sldMkLst>
      </pc:sldChg>
      <pc:sldChg chg="del">
        <pc:chgData name="Lorena Patricia Mora Hernandez" userId="0bca0f10-c886-4055-be5e-c492695e1c7f" providerId="ADAL" clId="{4DFFE293-D7D0-42FC-9035-1B0493D88071}" dt="2022-02-28T22:52:32.207" v="39" actId="47"/>
        <pc:sldMkLst>
          <pc:docMk/>
          <pc:sldMk cId="4283155730" sldId="278"/>
        </pc:sldMkLst>
      </pc:sldChg>
      <pc:sldChg chg="del">
        <pc:chgData name="Lorena Patricia Mora Hernandez" userId="0bca0f10-c886-4055-be5e-c492695e1c7f" providerId="ADAL" clId="{4DFFE293-D7D0-42FC-9035-1B0493D88071}" dt="2022-02-28T22:52:32.760" v="40" actId="47"/>
        <pc:sldMkLst>
          <pc:docMk/>
          <pc:sldMk cId="526255248" sldId="279"/>
        </pc:sldMkLst>
      </pc:sldChg>
      <pc:sldChg chg="addSp delSp modSp add del mod">
        <pc:chgData name="Lorena Patricia Mora Hernandez" userId="0bca0f10-c886-4055-be5e-c492695e1c7f" providerId="ADAL" clId="{4DFFE293-D7D0-42FC-9035-1B0493D88071}" dt="2022-03-19T06:15:58.301" v="995" actId="14100"/>
        <pc:sldMkLst>
          <pc:docMk/>
          <pc:sldMk cId="2388912252" sldId="280"/>
        </pc:sldMkLst>
        <pc:spChg chg="add mod">
          <ac:chgData name="Lorena Patricia Mora Hernandez" userId="0bca0f10-c886-4055-be5e-c492695e1c7f" providerId="ADAL" clId="{4DFFE293-D7D0-42FC-9035-1B0493D88071}" dt="2022-03-19T06:15:46.925" v="992" actId="1038"/>
          <ac:spMkLst>
            <pc:docMk/>
            <pc:sldMk cId="2388912252" sldId="280"/>
            <ac:spMk id="9" creationId="{5E504CB4-3BAC-43DE-A7B4-B78E3B3DF24E}"/>
          </ac:spMkLst>
        </pc:spChg>
        <pc:spChg chg="mod">
          <ac:chgData name="Lorena Patricia Mora Hernandez" userId="0bca0f10-c886-4055-be5e-c492695e1c7f" providerId="ADAL" clId="{4DFFE293-D7D0-42FC-9035-1B0493D88071}" dt="2022-03-19T06:15:30.708" v="984" actId="14100"/>
          <ac:spMkLst>
            <pc:docMk/>
            <pc:sldMk cId="2388912252" sldId="280"/>
            <ac:spMk id="11" creationId="{D73609F9-C5FC-45A4-9280-D884C7F56A3C}"/>
          </ac:spMkLst>
        </pc:spChg>
        <pc:spChg chg="add mod">
          <ac:chgData name="Lorena Patricia Mora Hernandez" userId="0bca0f10-c886-4055-be5e-c492695e1c7f" providerId="ADAL" clId="{4DFFE293-D7D0-42FC-9035-1B0493D88071}" dt="2022-03-19T06:15:46.925" v="992" actId="1038"/>
          <ac:spMkLst>
            <pc:docMk/>
            <pc:sldMk cId="2388912252" sldId="280"/>
            <ac:spMk id="12" creationId="{29B7F341-3724-45D0-97D1-C36AAC287C6B}"/>
          </ac:spMkLst>
        </pc:spChg>
        <pc:spChg chg="add mod">
          <ac:chgData name="Lorena Patricia Mora Hernandez" userId="0bca0f10-c886-4055-be5e-c492695e1c7f" providerId="ADAL" clId="{4DFFE293-D7D0-42FC-9035-1B0493D88071}" dt="2022-03-19T06:15:46.925" v="992" actId="1038"/>
          <ac:spMkLst>
            <pc:docMk/>
            <pc:sldMk cId="2388912252" sldId="280"/>
            <ac:spMk id="14" creationId="{315510DB-73C9-40EB-A5E0-908D5352F43E}"/>
          </ac:spMkLst>
        </pc:spChg>
        <pc:spChg chg="add mod">
          <ac:chgData name="Lorena Patricia Mora Hernandez" userId="0bca0f10-c886-4055-be5e-c492695e1c7f" providerId="ADAL" clId="{4DFFE293-D7D0-42FC-9035-1B0493D88071}" dt="2022-03-19T06:15:46.925" v="992" actId="1038"/>
          <ac:spMkLst>
            <pc:docMk/>
            <pc:sldMk cId="2388912252" sldId="280"/>
            <ac:spMk id="16" creationId="{F314404C-E8EB-4F3A-AA6B-FCE1D9EDF3A2}"/>
          </ac:spMkLst>
        </pc:spChg>
        <pc:spChg chg="add mod">
          <ac:chgData name="Lorena Patricia Mora Hernandez" userId="0bca0f10-c886-4055-be5e-c492695e1c7f" providerId="ADAL" clId="{4DFFE293-D7D0-42FC-9035-1B0493D88071}" dt="2022-03-19T06:15:46.925" v="992" actId="1038"/>
          <ac:spMkLst>
            <pc:docMk/>
            <pc:sldMk cId="2388912252" sldId="280"/>
            <ac:spMk id="18" creationId="{6D5CDBA3-AD42-4623-A376-5550FCBBCB95}"/>
          </ac:spMkLst>
        </pc:spChg>
        <pc:spChg chg="add mod">
          <ac:chgData name="Lorena Patricia Mora Hernandez" userId="0bca0f10-c886-4055-be5e-c492695e1c7f" providerId="ADAL" clId="{4DFFE293-D7D0-42FC-9035-1B0493D88071}" dt="2022-03-19T06:15:46.925" v="992" actId="1038"/>
          <ac:spMkLst>
            <pc:docMk/>
            <pc:sldMk cId="2388912252" sldId="280"/>
            <ac:spMk id="20" creationId="{B9ADF38A-D992-45B1-B4B7-A9555A26C500}"/>
          </ac:spMkLst>
        </pc:spChg>
        <pc:spChg chg="add del mod ord">
          <ac:chgData name="Lorena Patricia Mora Hernandez" userId="0bca0f10-c886-4055-be5e-c492695e1c7f" providerId="ADAL" clId="{4DFFE293-D7D0-42FC-9035-1B0493D88071}" dt="2022-03-19T05:52:54.549" v="727" actId="478"/>
          <ac:spMkLst>
            <pc:docMk/>
            <pc:sldMk cId="2388912252" sldId="280"/>
            <ac:spMk id="22" creationId="{662E1E1E-235B-4F03-B325-7D2D34D8A99A}"/>
          </ac:spMkLst>
        </pc:spChg>
        <pc:spChg chg="add mod">
          <ac:chgData name="Lorena Patricia Mora Hernandez" userId="0bca0f10-c886-4055-be5e-c492695e1c7f" providerId="ADAL" clId="{4DFFE293-D7D0-42FC-9035-1B0493D88071}" dt="2022-03-19T06:15:46.925" v="992" actId="1038"/>
          <ac:spMkLst>
            <pc:docMk/>
            <pc:sldMk cId="2388912252" sldId="280"/>
            <ac:spMk id="23" creationId="{F4AAC70A-CBEF-4D19-8FB1-A997DE97BEBE}"/>
          </ac:spMkLst>
        </pc:spChg>
        <pc:spChg chg="add mod">
          <ac:chgData name="Lorena Patricia Mora Hernandez" userId="0bca0f10-c886-4055-be5e-c492695e1c7f" providerId="ADAL" clId="{4DFFE293-D7D0-42FC-9035-1B0493D88071}" dt="2022-03-19T06:12:48.984" v="966"/>
          <ac:spMkLst>
            <pc:docMk/>
            <pc:sldMk cId="2388912252" sldId="280"/>
            <ac:spMk id="26" creationId="{221C59C2-34A2-42A7-A724-E6D29F65275C}"/>
          </ac:spMkLst>
        </pc:spChg>
        <pc:spChg chg="add mod">
          <ac:chgData name="Lorena Patricia Mora Hernandez" userId="0bca0f10-c886-4055-be5e-c492695e1c7f" providerId="ADAL" clId="{4DFFE293-D7D0-42FC-9035-1B0493D88071}" dt="2022-03-19T06:12:48.984" v="966"/>
          <ac:spMkLst>
            <pc:docMk/>
            <pc:sldMk cId="2388912252" sldId="280"/>
            <ac:spMk id="27" creationId="{FE3D17B7-9D81-41B1-8EE9-26D90F51ACA0}"/>
          </ac:spMkLst>
        </pc:spChg>
        <pc:spChg chg="add mod">
          <ac:chgData name="Lorena Patricia Mora Hernandez" userId="0bca0f10-c886-4055-be5e-c492695e1c7f" providerId="ADAL" clId="{4DFFE293-D7D0-42FC-9035-1B0493D88071}" dt="2022-03-19T06:15:58.301" v="995" actId="14100"/>
          <ac:spMkLst>
            <pc:docMk/>
            <pc:sldMk cId="2388912252" sldId="280"/>
            <ac:spMk id="28" creationId="{215E3A82-8301-4045-BF07-3D198BA72293}"/>
          </ac:spMkLst>
        </pc:spChg>
        <pc:picChg chg="mod">
          <ac:chgData name="Lorena Patricia Mora Hernandez" userId="0bca0f10-c886-4055-be5e-c492695e1c7f" providerId="ADAL" clId="{4DFFE293-D7D0-42FC-9035-1B0493D88071}" dt="2022-03-19T06:15:46.925" v="992" actId="1038"/>
          <ac:picMkLst>
            <pc:docMk/>
            <pc:sldMk cId="2388912252" sldId="280"/>
            <ac:picMk id="3" creationId="{91048DB8-6F70-46F0-BD5E-101DA052CA2F}"/>
          </ac:picMkLst>
        </pc:picChg>
        <pc:picChg chg="mod modCrop">
          <ac:chgData name="Lorena Patricia Mora Hernandez" userId="0bca0f10-c886-4055-be5e-c492695e1c7f" providerId="ADAL" clId="{4DFFE293-D7D0-42FC-9035-1B0493D88071}" dt="2022-03-19T06:15:46.925" v="992" actId="1038"/>
          <ac:picMkLst>
            <pc:docMk/>
            <pc:sldMk cId="2388912252" sldId="280"/>
            <ac:picMk id="4" creationId="{5645B481-9FFD-443A-8F3F-A92FAFA4F486}"/>
          </ac:picMkLst>
        </pc:picChg>
        <pc:picChg chg="mod">
          <ac:chgData name="Lorena Patricia Mora Hernandez" userId="0bca0f10-c886-4055-be5e-c492695e1c7f" providerId="ADAL" clId="{4DFFE293-D7D0-42FC-9035-1B0493D88071}" dt="2022-03-19T06:15:46.925" v="992" actId="1038"/>
          <ac:picMkLst>
            <pc:docMk/>
            <pc:sldMk cId="2388912252" sldId="280"/>
            <ac:picMk id="5" creationId="{6225ACE3-ECC2-42EF-8C22-D47191C1CE8B}"/>
          </ac:picMkLst>
        </pc:picChg>
        <pc:picChg chg="mod modCrop">
          <ac:chgData name="Lorena Patricia Mora Hernandez" userId="0bca0f10-c886-4055-be5e-c492695e1c7f" providerId="ADAL" clId="{4DFFE293-D7D0-42FC-9035-1B0493D88071}" dt="2022-03-19T06:15:46.925" v="992" actId="1038"/>
          <ac:picMkLst>
            <pc:docMk/>
            <pc:sldMk cId="2388912252" sldId="280"/>
            <ac:picMk id="6" creationId="{6D962ED6-C217-4D9E-8729-2163069A34AA}"/>
          </ac:picMkLst>
        </pc:picChg>
        <pc:picChg chg="mod">
          <ac:chgData name="Lorena Patricia Mora Hernandez" userId="0bca0f10-c886-4055-be5e-c492695e1c7f" providerId="ADAL" clId="{4DFFE293-D7D0-42FC-9035-1B0493D88071}" dt="2022-03-19T06:15:46.925" v="992" actId="1038"/>
          <ac:picMkLst>
            <pc:docMk/>
            <pc:sldMk cId="2388912252" sldId="280"/>
            <ac:picMk id="8" creationId="{7F5AA9C3-D941-4310-B694-02571511CEA5}"/>
          </ac:picMkLst>
        </pc:picChg>
        <pc:picChg chg="mod">
          <ac:chgData name="Lorena Patricia Mora Hernandez" userId="0bca0f10-c886-4055-be5e-c492695e1c7f" providerId="ADAL" clId="{4DFFE293-D7D0-42FC-9035-1B0493D88071}" dt="2022-03-19T06:15:46.925" v="992" actId="1038"/>
          <ac:picMkLst>
            <pc:docMk/>
            <pc:sldMk cId="2388912252" sldId="280"/>
            <ac:picMk id="10" creationId="{77ACA792-5B82-4BD9-B464-4B57D0353C26}"/>
          </ac:picMkLst>
        </pc:picChg>
        <pc:picChg chg="mod modCrop">
          <ac:chgData name="Lorena Patricia Mora Hernandez" userId="0bca0f10-c886-4055-be5e-c492695e1c7f" providerId="ADAL" clId="{4DFFE293-D7D0-42FC-9035-1B0493D88071}" dt="2022-03-19T06:15:46.925" v="992" actId="1038"/>
          <ac:picMkLst>
            <pc:docMk/>
            <pc:sldMk cId="2388912252" sldId="280"/>
            <ac:picMk id="13" creationId="{9A2E784E-BA57-4D54-B48C-649DA586E6A2}"/>
          </ac:picMkLst>
        </pc:picChg>
        <pc:picChg chg="mod">
          <ac:chgData name="Lorena Patricia Mora Hernandez" userId="0bca0f10-c886-4055-be5e-c492695e1c7f" providerId="ADAL" clId="{4DFFE293-D7D0-42FC-9035-1B0493D88071}" dt="2022-03-19T06:15:46.925" v="992" actId="1038"/>
          <ac:picMkLst>
            <pc:docMk/>
            <pc:sldMk cId="2388912252" sldId="280"/>
            <ac:picMk id="15" creationId="{D63F6D96-5B44-4B6E-9ADF-A529A8B317C6}"/>
          </ac:picMkLst>
        </pc:picChg>
        <pc:picChg chg="mod modCrop">
          <ac:chgData name="Lorena Patricia Mora Hernandez" userId="0bca0f10-c886-4055-be5e-c492695e1c7f" providerId="ADAL" clId="{4DFFE293-D7D0-42FC-9035-1B0493D88071}" dt="2022-03-19T06:15:46.925" v="992" actId="1038"/>
          <ac:picMkLst>
            <pc:docMk/>
            <pc:sldMk cId="2388912252" sldId="280"/>
            <ac:picMk id="17" creationId="{E32FD700-AF2B-43C5-8404-A132B4F28457}"/>
          </ac:picMkLst>
        </pc:picChg>
        <pc:picChg chg="mod">
          <ac:chgData name="Lorena Patricia Mora Hernandez" userId="0bca0f10-c886-4055-be5e-c492695e1c7f" providerId="ADAL" clId="{4DFFE293-D7D0-42FC-9035-1B0493D88071}" dt="2022-03-19T06:15:46.925" v="992" actId="1038"/>
          <ac:picMkLst>
            <pc:docMk/>
            <pc:sldMk cId="2388912252" sldId="280"/>
            <ac:picMk id="19" creationId="{5F29FB18-0CF3-40BB-9BBE-0CA045452C3B}"/>
          </ac:picMkLst>
        </pc:picChg>
        <pc:picChg chg="mod">
          <ac:chgData name="Lorena Patricia Mora Hernandez" userId="0bca0f10-c886-4055-be5e-c492695e1c7f" providerId="ADAL" clId="{4DFFE293-D7D0-42FC-9035-1B0493D88071}" dt="2022-03-19T06:15:46.925" v="992" actId="1038"/>
          <ac:picMkLst>
            <pc:docMk/>
            <pc:sldMk cId="2388912252" sldId="280"/>
            <ac:picMk id="21" creationId="{6849E990-904D-433F-AA99-199F4C56A9D6}"/>
          </ac:picMkLst>
        </pc:picChg>
        <pc:picChg chg="mod modCrop">
          <ac:chgData name="Lorena Patricia Mora Hernandez" userId="0bca0f10-c886-4055-be5e-c492695e1c7f" providerId="ADAL" clId="{4DFFE293-D7D0-42FC-9035-1B0493D88071}" dt="2022-03-19T06:15:46.925" v="992" actId="1038"/>
          <ac:picMkLst>
            <pc:docMk/>
            <pc:sldMk cId="2388912252" sldId="280"/>
            <ac:picMk id="31" creationId="{02C9DA79-510E-45F3-AC19-ED729202D10B}"/>
          </ac:picMkLst>
        </pc:picChg>
        <pc:picChg chg="mod">
          <ac:chgData name="Lorena Patricia Mora Hernandez" userId="0bca0f10-c886-4055-be5e-c492695e1c7f" providerId="ADAL" clId="{4DFFE293-D7D0-42FC-9035-1B0493D88071}" dt="2022-03-19T06:15:46.925" v="992" actId="1038"/>
          <ac:picMkLst>
            <pc:docMk/>
            <pc:sldMk cId="2388912252" sldId="280"/>
            <ac:picMk id="4098" creationId="{815B8691-C54D-413C-89B6-3CCCD6121068}"/>
          </ac:picMkLst>
        </pc:picChg>
        <pc:cxnChg chg="add del mod">
          <ac:chgData name="Lorena Patricia Mora Hernandez" userId="0bca0f10-c886-4055-be5e-c492695e1c7f" providerId="ADAL" clId="{4DFFE293-D7D0-42FC-9035-1B0493D88071}" dt="2022-03-19T05:49:44.120" v="694" actId="478"/>
          <ac:cxnSpMkLst>
            <pc:docMk/>
            <pc:sldMk cId="2388912252" sldId="280"/>
            <ac:cxnSpMk id="7" creationId="{D70DA19F-D5FB-441C-AE25-5473F276C964}"/>
          </ac:cxnSpMkLst>
        </pc:cxnChg>
      </pc:sldChg>
      <pc:sldChg chg="add del">
        <pc:chgData name="Lorena Patricia Mora Hernandez" userId="0bca0f10-c886-4055-be5e-c492695e1c7f" providerId="ADAL" clId="{4DFFE293-D7D0-42FC-9035-1B0493D88071}" dt="2022-03-19T06:14:36.479" v="973"/>
        <pc:sldMkLst>
          <pc:docMk/>
          <pc:sldMk cId="1593624775" sldId="281"/>
        </pc:sldMkLst>
      </pc:sldChg>
      <pc:sldChg chg="addSp delSp modSp add mod">
        <pc:chgData name="Lorena Patricia Mora Hernandez" userId="0bca0f10-c886-4055-be5e-c492695e1c7f" providerId="ADAL" clId="{4DFFE293-D7D0-42FC-9035-1B0493D88071}" dt="2022-03-19T06:27:24.571" v="1207" actId="14100"/>
        <pc:sldMkLst>
          <pc:docMk/>
          <pc:sldMk cId="1852379118" sldId="281"/>
        </pc:sldMkLst>
        <pc:spChg chg="add del">
          <ac:chgData name="Lorena Patricia Mora Hernandez" userId="0bca0f10-c886-4055-be5e-c492695e1c7f" providerId="ADAL" clId="{4DFFE293-D7D0-42FC-9035-1B0493D88071}" dt="2022-03-19T06:25:09.663" v="1125" actId="478"/>
          <ac:spMkLst>
            <pc:docMk/>
            <pc:sldMk cId="1852379118" sldId="281"/>
            <ac:spMk id="14"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15"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16"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17"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6"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7"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8"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29"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30" creationId="{00000000-0000-0000-0000-000000000000}"/>
          </ac:spMkLst>
        </pc:spChg>
        <pc:spChg chg="add del mod">
          <ac:chgData name="Lorena Patricia Mora Hernandez" userId="0bca0f10-c886-4055-be5e-c492695e1c7f" providerId="ADAL" clId="{4DFFE293-D7D0-42FC-9035-1B0493D88071}" dt="2022-03-19T06:27:16.372" v="1206" actId="1076"/>
          <ac:spMkLst>
            <pc:docMk/>
            <pc:sldMk cId="1852379118" sldId="281"/>
            <ac:spMk id="31" creationId="{00000000-0000-0000-0000-000000000000}"/>
          </ac:spMkLst>
        </pc:spChg>
        <pc:spChg chg="mod">
          <ac:chgData name="Lorena Patricia Mora Hernandez" userId="0bca0f10-c886-4055-be5e-c492695e1c7f" providerId="ADAL" clId="{4DFFE293-D7D0-42FC-9035-1B0493D88071}" dt="2022-03-19T06:25:29.322" v="1143" actId="20577"/>
          <ac:spMkLst>
            <pc:docMk/>
            <pc:sldMk cId="1852379118" sldId="281"/>
            <ac:spMk id="33" creationId="{3D82FC84-1763-4896-9BC9-A6F976708DB5}"/>
          </ac:spMkLst>
        </pc:spChg>
        <pc:spChg chg="add del">
          <ac:chgData name="Lorena Patricia Mora Hernandez" userId="0bca0f10-c886-4055-be5e-c492695e1c7f" providerId="ADAL" clId="{4DFFE293-D7D0-42FC-9035-1B0493D88071}" dt="2022-03-19T06:25:09.663" v="1125" actId="478"/>
          <ac:spMkLst>
            <pc:docMk/>
            <pc:sldMk cId="1852379118" sldId="281"/>
            <ac:spMk id="34" creationId="{00000000-0000-0000-0000-000000000000}"/>
          </ac:spMkLst>
        </pc:spChg>
        <pc:spChg chg="add del">
          <ac:chgData name="Lorena Patricia Mora Hernandez" userId="0bca0f10-c886-4055-be5e-c492695e1c7f" providerId="ADAL" clId="{4DFFE293-D7D0-42FC-9035-1B0493D88071}" dt="2022-03-19T06:25:09.663" v="1125" actId="478"/>
          <ac:spMkLst>
            <pc:docMk/>
            <pc:sldMk cId="1852379118" sldId="281"/>
            <ac:spMk id="35" creationId="{D14D75D7-B49B-4738-A01E-F0AB7C7F2183}"/>
          </ac:spMkLst>
        </pc:spChg>
        <pc:spChg chg="add del">
          <ac:chgData name="Lorena Patricia Mora Hernandez" userId="0bca0f10-c886-4055-be5e-c492695e1c7f" providerId="ADAL" clId="{4DFFE293-D7D0-42FC-9035-1B0493D88071}" dt="2022-03-19T06:25:09.663" v="1125" actId="478"/>
          <ac:spMkLst>
            <pc:docMk/>
            <pc:sldMk cId="1852379118" sldId="281"/>
            <ac:spMk id="36" creationId="{75C62E80-0A4C-425B-BB77-7823DCDFCE43}"/>
          </ac:spMkLst>
        </pc:spChg>
        <pc:spChg chg="mod">
          <ac:chgData name="Lorena Patricia Mora Hernandez" userId="0bca0f10-c886-4055-be5e-c492695e1c7f" providerId="ADAL" clId="{4DFFE293-D7D0-42FC-9035-1B0493D88071}" dt="2022-03-19T06:26:40.467" v="1194" actId="14100"/>
          <ac:spMkLst>
            <pc:docMk/>
            <pc:sldMk cId="1852379118" sldId="281"/>
            <ac:spMk id="38" creationId="{2FA13B1E-6E4F-4FCB-B936-0E771AB10DC3}"/>
          </ac:spMkLst>
        </pc:spChg>
        <pc:spChg chg="ord">
          <ac:chgData name="Lorena Patricia Mora Hernandez" userId="0bca0f10-c886-4055-be5e-c492695e1c7f" providerId="ADAL" clId="{4DFFE293-D7D0-42FC-9035-1B0493D88071}" dt="2022-03-19T06:26:31.826" v="1193" actId="166"/>
          <ac:spMkLst>
            <pc:docMk/>
            <pc:sldMk cId="1852379118" sldId="281"/>
            <ac:spMk id="39" creationId="{D806B42C-3D86-4ED2-A1FD-231A2C3B38F8}"/>
          </ac:spMkLst>
        </pc:spChg>
        <pc:spChg chg="add mod">
          <ac:chgData name="Lorena Patricia Mora Hernandez" userId="0bca0f10-c886-4055-be5e-c492695e1c7f" providerId="ADAL" clId="{4DFFE293-D7D0-42FC-9035-1B0493D88071}" dt="2022-03-19T06:27:24.571" v="1207" actId="14100"/>
          <ac:spMkLst>
            <pc:docMk/>
            <pc:sldMk cId="1852379118" sldId="281"/>
            <ac:spMk id="40" creationId="{4D82204D-C487-415D-B783-4DFBD946D924}"/>
          </ac:spMkLst>
        </pc:spChg>
        <pc:grpChg chg="add del">
          <ac:chgData name="Lorena Patricia Mora Hernandez" userId="0bca0f10-c886-4055-be5e-c492695e1c7f" providerId="ADAL" clId="{4DFFE293-D7D0-42FC-9035-1B0493D88071}" dt="2022-03-19T06:25:09.663" v="1125" actId="478"/>
          <ac:grpSpMkLst>
            <pc:docMk/>
            <pc:sldMk cId="1852379118" sldId="281"/>
            <ac:grpSpMk id="2" creationId="{00000000-0000-0000-0000-000000000000}"/>
          </ac:grpSpMkLst>
        </pc:grpChg>
        <pc:grpChg chg="add del">
          <ac:chgData name="Lorena Patricia Mora Hernandez" userId="0bca0f10-c886-4055-be5e-c492695e1c7f" providerId="ADAL" clId="{4DFFE293-D7D0-42FC-9035-1B0493D88071}" dt="2022-03-19T06:25:09.663" v="1125" actId="478"/>
          <ac:grpSpMkLst>
            <pc:docMk/>
            <pc:sldMk cId="1852379118" sldId="281"/>
            <ac:grpSpMk id="5" creationId="{00000000-0000-0000-0000-000000000000}"/>
          </ac:grpSpMkLst>
        </pc:grpChg>
        <pc:grpChg chg="add del">
          <ac:chgData name="Lorena Patricia Mora Hernandez" userId="0bca0f10-c886-4055-be5e-c492695e1c7f" providerId="ADAL" clId="{4DFFE293-D7D0-42FC-9035-1B0493D88071}" dt="2022-03-19T06:25:09.663" v="1125" actId="478"/>
          <ac:grpSpMkLst>
            <pc:docMk/>
            <pc:sldMk cId="1852379118" sldId="281"/>
            <ac:grpSpMk id="8" creationId="{00000000-0000-0000-0000-000000000000}"/>
          </ac:grpSpMkLst>
        </pc:grpChg>
        <pc:grpChg chg="add del">
          <ac:chgData name="Lorena Patricia Mora Hernandez" userId="0bca0f10-c886-4055-be5e-c492695e1c7f" providerId="ADAL" clId="{4DFFE293-D7D0-42FC-9035-1B0493D88071}" dt="2022-03-19T06:25:09.663" v="1125" actId="478"/>
          <ac:grpSpMkLst>
            <pc:docMk/>
            <pc:sldMk cId="1852379118" sldId="281"/>
            <ac:grpSpMk id="11" creationId="{00000000-0000-0000-0000-000000000000}"/>
          </ac:grpSpMkLst>
        </pc:grpChg>
        <pc:grpChg chg="add del mod">
          <ac:chgData name="Lorena Patricia Mora Hernandez" userId="0bca0f10-c886-4055-be5e-c492695e1c7f" providerId="ADAL" clId="{4DFFE293-D7D0-42FC-9035-1B0493D88071}" dt="2022-03-19T06:27:12.751" v="1205" actId="478"/>
          <ac:grpSpMkLst>
            <pc:docMk/>
            <pc:sldMk cId="1852379118" sldId="281"/>
            <ac:grpSpMk id="24" creationId="{00000000-0000-0000-0000-000000000000}"/>
          </ac:grpSpMkLst>
        </pc:grpChg>
        <pc:picChg chg="add del">
          <ac:chgData name="Lorena Patricia Mora Hernandez" userId="0bca0f10-c886-4055-be5e-c492695e1c7f" providerId="ADAL" clId="{4DFFE293-D7D0-42FC-9035-1B0493D88071}" dt="2022-03-19T06:25:17.943" v="1127" actId="478"/>
          <ac:picMkLst>
            <pc:docMk/>
            <pc:sldMk cId="1852379118" sldId="281"/>
            <ac:picMk id="4" creationId="{00000000-0000-0000-0000-000000000000}"/>
          </ac:picMkLst>
        </pc:picChg>
        <pc:picChg chg="add del">
          <ac:chgData name="Lorena Patricia Mora Hernandez" userId="0bca0f10-c886-4055-be5e-c492695e1c7f" providerId="ADAL" clId="{4DFFE293-D7D0-42FC-9035-1B0493D88071}" dt="2022-03-19T06:25:17.943" v="1127" actId="478"/>
          <ac:picMkLst>
            <pc:docMk/>
            <pc:sldMk cId="1852379118" sldId="281"/>
            <ac:picMk id="7" creationId="{00000000-0000-0000-0000-000000000000}"/>
          </ac:picMkLst>
        </pc:picChg>
        <pc:picChg chg="add del">
          <ac:chgData name="Lorena Patricia Mora Hernandez" userId="0bca0f10-c886-4055-be5e-c492695e1c7f" providerId="ADAL" clId="{4DFFE293-D7D0-42FC-9035-1B0493D88071}" dt="2022-03-19T06:25:17.943" v="1127" actId="478"/>
          <ac:picMkLst>
            <pc:docMk/>
            <pc:sldMk cId="1852379118" sldId="281"/>
            <ac:picMk id="10" creationId="{00000000-0000-0000-0000-000000000000}"/>
          </ac:picMkLst>
        </pc:picChg>
        <pc:picChg chg="add del">
          <ac:chgData name="Lorena Patricia Mora Hernandez" userId="0bca0f10-c886-4055-be5e-c492695e1c7f" providerId="ADAL" clId="{4DFFE293-D7D0-42FC-9035-1B0493D88071}" dt="2022-03-19T06:25:11.915" v="1126" actId="478"/>
          <ac:picMkLst>
            <pc:docMk/>
            <pc:sldMk cId="1852379118" sldId="281"/>
            <ac:picMk id="13" creationId="{00000000-0000-0000-0000-000000000000}"/>
          </ac:picMkLst>
        </pc:picChg>
        <pc:picChg chg="add del">
          <ac:chgData name="Lorena Patricia Mora Hernandez" userId="0bca0f10-c886-4055-be5e-c492695e1c7f" providerId="ADAL" clId="{4DFFE293-D7D0-42FC-9035-1B0493D88071}" dt="2022-03-19T06:25:09.663" v="1125" actId="478"/>
          <ac:picMkLst>
            <pc:docMk/>
            <pc:sldMk cId="1852379118" sldId="281"/>
            <ac:picMk id="2050" creationId="{46BB8819-E11F-4442-96F7-F599789503FC}"/>
          </ac:picMkLst>
        </pc:picChg>
        <pc:picChg chg="add del">
          <ac:chgData name="Lorena Patricia Mora Hernandez" userId="0bca0f10-c886-4055-be5e-c492695e1c7f" providerId="ADAL" clId="{4DFFE293-D7D0-42FC-9035-1B0493D88071}" dt="2022-03-19T06:25:09.663" v="1125" actId="478"/>
          <ac:picMkLst>
            <pc:docMk/>
            <pc:sldMk cId="1852379118" sldId="281"/>
            <ac:picMk id="2052" creationId="{E56E0BFD-17D4-48EA-A126-F6AB81D04FC9}"/>
          </ac:picMkLst>
        </pc:picChg>
        <pc:picChg chg="add del">
          <ac:chgData name="Lorena Patricia Mora Hernandez" userId="0bca0f10-c886-4055-be5e-c492695e1c7f" providerId="ADAL" clId="{4DFFE293-D7D0-42FC-9035-1B0493D88071}" dt="2022-03-19T06:25:09.663" v="1125" actId="478"/>
          <ac:picMkLst>
            <pc:docMk/>
            <pc:sldMk cId="1852379118" sldId="281"/>
            <ac:picMk id="2054" creationId="{7408AD2C-F8A6-42A0-87BD-BE11CE4340AF}"/>
          </ac:picMkLst>
        </pc:picChg>
        <pc:picChg chg="add del">
          <ac:chgData name="Lorena Patricia Mora Hernandez" userId="0bca0f10-c886-4055-be5e-c492695e1c7f" providerId="ADAL" clId="{4DFFE293-D7D0-42FC-9035-1B0493D88071}" dt="2022-03-19T06:25:09.663" v="1125" actId="478"/>
          <ac:picMkLst>
            <pc:docMk/>
            <pc:sldMk cId="1852379118" sldId="281"/>
            <ac:picMk id="2056" creationId="{1D32DCA7-EAC9-4CA5-ADC0-D7E235FD0334}"/>
          </ac:picMkLst>
        </pc:picChg>
        <pc:cxnChg chg="add del mod">
          <ac:chgData name="Lorena Patricia Mora Hernandez" userId="0bca0f10-c886-4055-be5e-c492695e1c7f" providerId="ADAL" clId="{4DFFE293-D7D0-42FC-9035-1B0493D88071}" dt="2022-03-19T06:27:06.062" v="1202" actId="1035"/>
          <ac:cxnSpMkLst>
            <pc:docMk/>
            <pc:sldMk cId="1852379118" sldId="281"/>
            <ac:cxnSpMk id="19" creationId="{F2A83B75-BF85-498D-AB66-5D317E9F940E}"/>
          </ac:cxnSpMkLst>
        </pc:cxnChg>
      </pc:sldChg>
      <pc:sldChg chg="addSp delSp modSp add mod">
        <pc:chgData name="Lorena Patricia Mora Hernandez" userId="0bca0f10-c886-4055-be5e-c492695e1c7f" providerId="ADAL" clId="{4DFFE293-D7D0-42FC-9035-1B0493D88071}" dt="2022-03-19T06:32:41.580" v="1222" actId="14100"/>
        <pc:sldMkLst>
          <pc:docMk/>
          <pc:sldMk cId="471652436" sldId="282"/>
        </pc:sldMkLst>
        <pc:spChg chg="del">
          <ac:chgData name="Lorena Patricia Mora Hernandez" userId="0bca0f10-c886-4055-be5e-c492695e1c7f" providerId="ADAL" clId="{4DFFE293-D7D0-42FC-9035-1B0493D88071}" dt="2022-03-19T06:32:25.776" v="1219" actId="478"/>
          <ac:spMkLst>
            <pc:docMk/>
            <pc:sldMk cId="471652436" sldId="282"/>
            <ac:spMk id="31" creationId="{00000000-0000-0000-0000-000000000000}"/>
          </ac:spMkLst>
        </pc:spChg>
        <pc:spChg chg="del">
          <ac:chgData name="Lorena Patricia Mora Hernandez" userId="0bca0f10-c886-4055-be5e-c492695e1c7f" providerId="ADAL" clId="{4DFFE293-D7D0-42FC-9035-1B0493D88071}" dt="2022-03-19T06:32:22.849" v="1218" actId="478"/>
          <ac:spMkLst>
            <pc:docMk/>
            <pc:sldMk cId="471652436" sldId="282"/>
            <ac:spMk id="33" creationId="{3D82FC84-1763-4896-9BC9-A6F976708DB5}"/>
          </ac:spMkLst>
        </pc:spChg>
        <pc:spChg chg="mod">
          <ac:chgData name="Lorena Patricia Mora Hernandez" userId="0bca0f10-c886-4055-be5e-c492695e1c7f" providerId="ADAL" clId="{4DFFE293-D7D0-42FC-9035-1B0493D88071}" dt="2022-03-19T06:32:41.580" v="1222" actId="14100"/>
          <ac:spMkLst>
            <pc:docMk/>
            <pc:sldMk cId="471652436" sldId="282"/>
            <ac:spMk id="38" creationId="{2FA13B1E-6E4F-4FCB-B936-0E771AB10DC3}"/>
          </ac:spMkLst>
        </pc:spChg>
        <pc:spChg chg="del">
          <ac:chgData name="Lorena Patricia Mora Hernandez" userId="0bca0f10-c886-4055-be5e-c492695e1c7f" providerId="ADAL" clId="{4DFFE293-D7D0-42FC-9035-1B0493D88071}" dt="2022-03-19T06:31:35.840" v="1211" actId="478"/>
          <ac:spMkLst>
            <pc:docMk/>
            <pc:sldMk cId="471652436" sldId="282"/>
            <ac:spMk id="40" creationId="{4D82204D-C487-415D-B783-4DFBD946D924}"/>
          </ac:spMkLst>
        </pc:spChg>
        <pc:picChg chg="add mod">
          <ac:chgData name="Lorena Patricia Mora Hernandez" userId="0bca0f10-c886-4055-be5e-c492695e1c7f" providerId="ADAL" clId="{4DFFE293-D7D0-42FC-9035-1B0493D88071}" dt="2022-03-19T06:32:32.646" v="1221" actId="1076"/>
          <ac:picMkLst>
            <pc:docMk/>
            <pc:sldMk cId="471652436" sldId="282"/>
            <ac:picMk id="3" creationId="{2211EA9E-DC1E-45EA-BBC0-F5C30295296B}"/>
          </ac:picMkLst>
        </pc:picChg>
        <pc:cxnChg chg="del">
          <ac:chgData name="Lorena Patricia Mora Hernandez" userId="0bca0f10-c886-4055-be5e-c492695e1c7f" providerId="ADAL" clId="{4DFFE293-D7D0-42FC-9035-1B0493D88071}" dt="2022-03-19T06:32:27.483" v="1220" actId="478"/>
          <ac:cxnSpMkLst>
            <pc:docMk/>
            <pc:sldMk cId="471652436" sldId="282"/>
            <ac:cxnSpMk id="19" creationId="{F2A83B75-BF85-498D-AB66-5D317E9F940E}"/>
          </ac:cxnSpMkLst>
        </pc:cxnChg>
      </pc:sldChg>
      <pc:sldChg chg="add del">
        <pc:chgData name="Lorena Patricia Mora Hernandez" userId="0bca0f10-c886-4055-be5e-c492695e1c7f" providerId="ADAL" clId="{4DFFE293-D7D0-42FC-9035-1B0493D88071}" dt="2022-03-19T06:31:38.015" v="1213"/>
        <pc:sldMkLst>
          <pc:docMk/>
          <pc:sldMk cId="389239905" sldId="283"/>
        </pc:sldMkLst>
      </pc:sldChg>
      <pc:sldChg chg="addSp delSp modSp add mod">
        <pc:chgData name="Lorena Patricia Mora Hernandez" userId="0bca0f10-c886-4055-be5e-c492695e1c7f" providerId="ADAL" clId="{4DFFE293-D7D0-42FC-9035-1B0493D88071}" dt="2022-03-19T06:33:54.698" v="1228" actId="1076"/>
        <pc:sldMkLst>
          <pc:docMk/>
          <pc:sldMk cId="727360769" sldId="283"/>
        </pc:sldMkLst>
        <pc:picChg chg="del">
          <ac:chgData name="Lorena Patricia Mora Hernandez" userId="0bca0f10-c886-4055-be5e-c492695e1c7f" providerId="ADAL" clId="{4DFFE293-D7D0-42FC-9035-1B0493D88071}" dt="2022-03-19T06:33:33.997" v="1225" actId="478"/>
          <ac:picMkLst>
            <pc:docMk/>
            <pc:sldMk cId="727360769" sldId="283"/>
            <ac:picMk id="3" creationId="{2211EA9E-DC1E-45EA-BBC0-F5C30295296B}"/>
          </ac:picMkLst>
        </pc:picChg>
        <pc:picChg chg="add mod">
          <ac:chgData name="Lorena Patricia Mora Hernandez" userId="0bca0f10-c886-4055-be5e-c492695e1c7f" providerId="ADAL" clId="{4DFFE293-D7D0-42FC-9035-1B0493D88071}" dt="2022-03-19T06:33:54.698" v="1228" actId="1076"/>
          <ac:picMkLst>
            <pc:docMk/>
            <pc:sldMk cId="727360769" sldId="283"/>
            <ac:picMk id="4" creationId="{3597900A-34DC-468F-80C8-3B0B5F7AD666}"/>
          </ac:picMkLst>
        </pc:picChg>
      </pc:sldChg>
      <pc:sldChg chg="addSp delSp modSp add mod ord">
        <pc:chgData name="Lorena Patricia Mora Hernandez" userId="0bca0f10-c886-4055-be5e-c492695e1c7f" providerId="ADAL" clId="{4DFFE293-D7D0-42FC-9035-1B0493D88071}" dt="2022-03-19T14:14:21.359" v="2245" actId="1076"/>
        <pc:sldMkLst>
          <pc:docMk/>
          <pc:sldMk cId="3114139667" sldId="284"/>
        </pc:sldMkLst>
        <pc:picChg chg="del">
          <ac:chgData name="Lorena Patricia Mora Hernandez" userId="0bca0f10-c886-4055-be5e-c492695e1c7f" providerId="ADAL" clId="{4DFFE293-D7D0-42FC-9035-1B0493D88071}" dt="2022-03-19T06:40:32.412" v="1229" actId="478"/>
          <ac:picMkLst>
            <pc:docMk/>
            <pc:sldMk cId="3114139667" sldId="284"/>
            <ac:picMk id="3" creationId="{2211EA9E-DC1E-45EA-BBC0-F5C30295296B}"/>
          </ac:picMkLst>
        </pc:picChg>
        <pc:picChg chg="add mod">
          <ac:chgData name="Lorena Patricia Mora Hernandez" userId="0bca0f10-c886-4055-be5e-c492695e1c7f" providerId="ADAL" clId="{4DFFE293-D7D0-42FC-9035-1B0493D88071}" dt="2022-03-19T14:14:21.359" v="2245" actId="1076"/>
          <ac:picMkLst>
            <pc:docMk/>
            <pc:sldMk cId="3114139667" sldId="284"/>
            <ac:picMk id="4" creationId="{E8C3C1A9-5AAC-4989-A8FA-70AA38A16449}"/>
          </ac:picMkLst>
        </pc:picChg>
      </pc:sldChg>
      <pc:sldChg chg="addSp delSp modSp add del mod ord">
        <pc:chgData name="Lorena Patricia Mora Hernandez" userId="0bca0f10-c886-4055-be5e-c492695e1c7f" providerId="ADAL" clId="{4DFFE293-D7D0-42FC-9035-1B0493D88071}" dt="2022-03-20T05:40:26.021" v="2372" actId="47"/>
        <pc:sldMkLst>
          <pc:docMk/>
          <pc:sldMk cId="3344584494" sldId="285"/>
        </pc:sldMkLst>
        <pc:spChg chg="del">
          <ac:chgData name="Lorena Patricia Mora Hernandez" userId="0bca0f10-c886-4055-be5e-c492695e1c7f" providerId="ADAL" clId="{4DFFE293-D7D0-42FC-9035-1B0493D88071}" dt="2022-03-19T06:41:41.009" v="1237" actId="478"/>
          <ac:spMkLst>
            <pc:docMk/>
            <pc:sldMk cId="3344584494" sldId="285"/>
            <ac:spMk id="6"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8"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10"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12" creationId="{00000000-0000-0000-0000-000000000000}"/>
          </ac:spMkLst>
        </pc:spChg>
        <pc:spChg chg="mod">
          <ac:chgData name="Lorena Patricia Mora Hernandez" userId="0bca0f10-c886-4055-be5e-c492695e1c7f" providerId="ADAL" clId="{4DFFE293-D7D0-42FC-9035-1B0493D88071}" dt="2022-03-19T07:01:47.696" v="1706" actId="1035"/>
          <ac:spMkLst>
            <pc:docMk/>
            <pc:sldMk cId="3344584494" sldId="285"/>
            <ac:spMk id="14" creationId="{00000000-0000-0000-0000-000000000000}"/>
          </ac:spMkLst>
        </pc:spChg>
        <pc:spChg chg="del mod">
          <ac:chgData name="Lorena Patricia Mora Hernandez" userId="0bca0f10-c886-4055-be5e-c492695e1c7f" providerId="ADAL" clId="{4DFFE293-D7D0-42FC-9035-1B0493D88071}" dt="2022-03-19T06:49:06.176" v="1381" actId="478"/>
          <ac:spMkLst>
            <pc:docMk/>
            <pc:sldMk cId="3344584494" sldId="285"/>
            <ac:spMk id="15" creationId="{00000000-0000-0000-0000-000000000000}"/>
          </ac:spMkLst>
        </pc:spChg>
        <pc:spChg chg="mod">
          <ac:chgData name="Lorena Patricia Mora Hernandez" userId="0bca0f10-c886-4055-be5e-c492695e1c7f" providerId="ADAL" clId="{4DFFE293-D7D0-42FC-9035-1B0493D88071}" dt="2022-03-20T05:39:10.979" v="2356" actId="21"/>
          <ac:spMkLst>
            <pc:docMk/>
            <pc:sldMk cId="3344584494" sldId="285"/>
            <ac:spMk id="17" creationId="{00000000-0000-0000-0000-000000000000}"/>
          </ac:spMkLst>
        </pc:spChg>
        <pc:spChg chg="add mod">
          <ac:chgData name="Lorena Patricia Mora Hernandez" userId="0bca0f10-c886-4055-be5e-c492695e1c7f" providerId="ADAL" clId="{4DFFE293-D7D0-42FC-9035-1B0493D88071}" dt="2022-03-20T05:39:40.391" v="2362"/>
          <ac:spMkLst>
            <pc:docMk/>
            <pc:sldMk cId="3344584494" sldId="285"/>
            <ac:spMk id="18" creationId="{D16D6092-DD23-42DA-8622-A461B59793AB}"/>
          </ac:spMkLst>
        </pc:spChg>
        <pc:spChg chg="mod">
          <ac:chgData name="Lorena Patricia Mora Hernandez" userId="0bca0f10-c886-4055-be5e-c492695e1c7f" providerId="ADAL" clId="{4DFFE293-D7D0-42FC-9035-1B0493D88071}" dt="2022-03-20T05:39:22.007" v="2359" actId="21"/>
          <ac:spMkLst>
            <pc:docMk/>
            <pc:sldMk cId="3344584494" sldId="285"/>
            <ac:spMk id="19" creationId="{00000000-0000-0000-0000-000000000000}"/>
          </ac:spMkLst>
        </pc:spChg>
        <pc:spChg chg="del mod">
          <ac:chgData name="Lorena Patricia Mora Hernandez" userId="0bca0f10-c886-4055-be5e-c492695e1c7f" providerId="ADAL" clId="{4DFFE293-D7D0-42FC-9035-1B0493D88071}" dt="2022-03-19T06:56:40.964" v="1452" actId="478"/>
          <ac:spMkLst>
            <pc:docMk/>
            <pc:sldMk cId="3344584494" sldId="285"/>
            <ac:spMk id="21" creationId="{00000000-0000-0000-0000-000000000000}"/>
          </ac:spMkLst>
        </pc:spChg>
        <pc:spChg chg="del mod">
          <ac:chgData name="Lorena Patricia Mora Hernandez" userId="0bca0f10-c886-4055-be5e-c492695e1c7f" providerId="ADAL" clId="{4DFFE293-D7D0-42FC-9035-1B0493D88071}" dt="2022-03-19T06:42:38.065" v="1263" actId="478"/>
          <ac:spMkLst>
            <pc:docMk/>
            <pc:sldMk cId="3344584494" sldId="285"/>
            <ac:spMk id="23" creationId="{00000000-0000-0000-0000-000000000000}"/>
          </ac:spMkLst>
        </pc:spChg>
        <pc:spChg chg="del">
          <ac:chgData name="Lorena Patricia Mora Hernandez" userId="0bca0f10-c886-4055-be5e-c492695e1c7f" providerId="ADAL" clId="{4DFFE293-D7D0-42FC-9035-1B0493D88071}" dt="2022-03-19T06:41:43.165" v="1241" actId="478"/>
          <ac:spMkLst>
            <pc:docMk/>
            <pc:sldMk cId="3344584494" sldId="285"/>
            <ac:spMk id="24" creationId="{00000000-0000-0000-0000-000000000000}"/>
          </ac:spMkLst>
        </pc:spChg>
        <pc:spChg chg="del">
          <ac:chgData name="Lorena Patricia Mora Hernandez" userId="0bca0f10-c886-4055-be5e-c492695e1c7f" providerId="ADAL" clId="{4DFFE293-D7D0-42FC-9035-1B0493D88071}" dt="2022-03-19T06:41:42.341" v="1239" actId="478"/>
          <ac:spMkLst>
            <pc:docMk/>
            <pc:sldMk cId="3344584494" sldId="285"/>
            <ac:spMk id="25" creationId="{00000000-0000-0000-0000-000000000000}"/>
          </ac:spMkLst>
        </pc:spChg>
        <pc:spChg chg="del">
          <ac:chgData name="Lorena Patricia Mora Hernandez" userId="0bca0f10-c886-4055-be5e-c492695e1c7f" providerId="ADAL" clId="{4DFFE293-D7D0-42FC-9035-1B0493D88071}" dt="2022-03-19T06:41:42.752" v="1240" actId="478"/>
          <ac:spMkLst>
            <pc:docMk/>
            <pc:sldMk cId="3344584494" sldId="285"/>
            <ac:spMk id="29" creationId="{00000000-0000-0000-0000-000000000000}"/>
          </ac:spMkLst>
        </pc:spChg>
        <pc:spChg chg="del">
          <ac:chgData name="Lorena Patricia Mora Hernandez" userId="0bca0f10-c886-4055-be5e-c492695e1c7f" providerId="ADAL" clId="{4DFFE293-D7D0-42FC-9035-1B0493D88071}" dt="2022-03-19T06:41:41.009" v="1237" actId="478"/>
          <ac:spMkLst>
            <pc:docMk/>
            <pc:sldMk cId="3344584494" sldId="285"/>
            <ac:spMk id="32" creationId="{00000000-0000-0000-0000-000000000000}"/>
          </ac:spMkLst>
        </pc:spChg>
        <pc:spChg chg="del">
          <ac:chgData name="Lorena Patricia Mora Hernandez" userId="0bca0f10-c886-4055-be5e-c492695e1c7f" providerId="ADAL" clId="{4DFFE293-D7D0-42FC-9035-1B0493D88071}" dt="2022-03-19T06:41:41.009" v="1237" actId="478"/>
          <ac:spMkLst>
            <pc:docMk/>
            <pc:sldMk cId="3344584494" sldId="285"/>
            <ac:spMk id="35" creationId="{00000000-0000-0000-0000-000000000000}"/>
          </ac:spMkLst>
        </pc:spChg>
        <pc:spChg chg="del">
          <ac:chgData name="Lorena Patricia Mora Hernandez" userId="0bca0f10-c886-4055-be5e-c492695e1c7f" providerId="ADAL" clId="{4DFFE293-D7D0-42FC-9035-1B0493D88071}" dt="2022-03-19T06:41:41.009" v="1237" actId="478"/>
          <ac:spMkLst>
            <pc:docMk/>
            <pc:sldMk cId="3344584494" sldId="285"/>
            <ac:spMk id="41" creationId="{00000000-0000-0000-0000-000000000000}"/>
          </ac:spMkLst>
        </pc:spChg>
        <pc:spChg chg="del">
          <ac:chgData name="Lorena Patricia Mora Hernandez" userId="0bca0f10-c886-4055-be5e-c492695e1c7f" providerId="ADAL" clId="{4DFFE293-D7D0-42FC-9035-1B0493D88071}" dt="2022-03-19T06:41:43.635" v="1242" actId="478"/>
          <ac:spMkLst>
            <pc:docMk/>
            <pc:sldMk cId="3344584494" sldId="285"/>
            <ac:spMk id="50" creationId="{888A2DA0-3A04-47BD-948F-A96218308AEE}"/>
          </ac:spMkLst>
        </pc:spChg>
        <pc:spChg chg="del mod">
          <ac:chgData name="Lorena Patricia Mora Hernandez" userId="0bca0f10-c886-4055-be5e-c492695e1c7f" providerId="ADAL" clId="{4DFFE293-D7D0-42FC-9035-1B0493D88071}" dt="2022-03-19T06:41:47.739" v="1245" actId="478"/>
          <ac:spMkLst>
            <pc:docMk/>
            <pc:sldMk cId="3344584494" sldId="285"/>
            <ac:spMk id="56" creationId="{43DDC09B-774B-4B48-808C-003A23D8A5F8}"/>
          </ac:spMkLst>
        </pc:spChg>
        <pc:spChg chg="del">
          <ac:chgData name="Lorena Patricia Mora Hernandez" userId="0bca0f10-c886-4055-be5e-c492695e1c7f" providerId="ADAL" clId="{4DFFE293-D7D0-42FC-9035-1B0493D88071}" dt="2022-03-19T06:41:41.009" v="1237" actId="478"/>
          <ac:spMkLst>
            <pc:docMk/>
            <pc:sldMk cId="3344584494" sldId="285"/>
            <ac:spMk id="57" creationId="{D28135D5-9422-4529-845A-B6DEF7FFC469}"/>
          </ac:spMkLst>
        </pc:spChg>
        <pc:spChg chg="del">
          <ac:chgData name="Lorena Patricia Mora Hernandez" userId="0bca0f10-c886-4055-be5e-c492695e1c7f" providerId="ADAL" clId="{4DFFE293-D7D0-42FC-9035-1B0493D88071}" dt="2022-03-19T06:41:41.891" v="1238" actId="478"/>
          <ac:spMkLst>
            <pc:docMk/>
            <pc:sldMk cId="3344584494" sldId="285"/>
            <ac:spMk id="58" creationId="{205B43BB-6D38-4330-B70B-F9356BB001AD}"/>
          </ac:spMkLst>
        </pc:spChg>
        <pc:spChg chg="del">
          <ac:chgData name="Lorena Patricia Mora Hernandez" userId="0bca0f10-c886-4055-be5e-c492695e1c7f" providerId="ADAL" clId="{4DFFE293-D7D0-42FC-9035-1B0493D88071}" dt="2022-03-19T06:41:41.009" v="1237" actId="478"/>
          <ac:spMkLst>
            <pc:docMk/>
            <pc:sldMk cId="3344584494" sldId="285"/>
            <ac:spMk id="59" creationId="{144C8771-EC1C-417E-96C0-BDAC3C1BD9FA}"/>
          </ac:spMkLst>
        </pc:spChg>
        <pc:spChg chg="del">
          <ac:chgData name="Lorena Patricia Mora Hernandez" userId="0bca0f10-c886-4055-be5e-c492695e1c7f" providerId="ADAL" clId="{4DFFE293-D7D0-42FC-9035-1B0493D88071}" dt="2022-03-19T06:41:41.009" v="1237" actId="478"/>
          <ac:spMkLst>
            <pc:docMk/>
            <pc:sldMk cId="3344584494" sldId="285"/>
            <ac:spMk id="63" creationId="{B1686FC0-B1DB-4E84-A192-814997A220E1}"/>
          </ac:spMkLst>
        </pc:spChg>
        <pc:spChg chg="add del mod">
          <ac:chgData name="Lorena Patricia Mora Hernandez" userId="0bca0f10-c886-4055-be5e-c492695e1c7f" providerId="ADAL" clId="{4DFFE293-D7D0-42FC-9035-1B0493D88071}" dt="2022-03-19T07:01:17.989" v="1697" actId="478"/>
          <ac:spMkLst>
            <pc:docMk/>
            <pc:sldMk cId="3344584494" sldId="285"/>
            <ac:spMk id="64" creationId="{C478A28E-5E33-4932-813B-325ADA471757}"/>
          </ac:spMkLst>
        </pc:spChg>
        <pc:spChg chg="add mod">
          <ac:chgData name="Lorena Patricia Mora Hernandez" userId="0bca0f10-c886-4055-be5e-c492695e1c7f" providerId="ADAL" clId="{4DFFE293-D7D0-42FC-9035-1B0493D88071}" dt="2022-03-19T07:01:33.105" v="1700" actId="122"/>
          <ac:spMkLst>
            <pc:docMk/>
            <pc:sldMk cId="3344584494" sldId="285"/>
            <ac:spMk id="65" creationId="{D45EFB5B-4FD2-4043-897E-3400BA174AA4}"/>
          </ac:spMkLst>
        </pc:spChg>
        <pc:spChg chg="del">
          <ac:chgData name="Lorena Patricia Mora Hernandez" userId="0bca0f10-c886-4055-be5e-c492695e1c7f" providerId="ADAL" clId="{4DFFE293-D7D0-42FC-9035-1B0493D88071}" dt="2022-03-19T06:41:41.009" v="1237" actId="478"/>
          <ac:spMkLst>
            <pc:docMk/>
            <pc:sldMk cId="3344584494" sldId="285"/>
            <ac:spMk id="66" creationId="{F053F03A-6276-4660-8CFA-CC52330FBCA3}"/>
          </ac:spMkLst>
        </pc:spChg>
        <pc:spChg chg="add del mod">
          <ac:chgData name="Lorena Patricia Mora Hernandez" userId="0bca0f10-c886-4055-be5e-c492695e1c7f" providerId="ADAL" clId="{4DFFE293-D7D0-42FC-9035-1B0493D88071}" dt="2022-03-20T05:39:44.060" v="2365"/>
          <ac:spMkLst>
            <pc:docMk/>
            <pc:sldMk cId="3344584494" sldId="285"/>
            <ac:spMk id="68" creationId="{11850DB0-6FA2-43D7-9602-2C03D7A3EB84}"/>
          </ac:spMkLst>
        </pc:spChg>
        <pc:spChg chg="del">
          <ac:chgData name="Lorena Patricia Mora Hernandez" userId="0bca0f10-c886-4055-be5e-c492695e1c7f" providerId="ADAL" clId="{4DFFE293-D7D0-42FC-9035-1B0493D88071}" dt="2022-03-19T06:41:41.009" v="1237" actId="478"/>
          <ac:spMkLst>
            <pc:docMk/>
            <pc:sldMk cId="3344584494" sldId="285"/>
            <ac:spMk id="69" creationId="{8095302E-7A75-49DD-A0DF-1BA16CC0CF47}"/>
          </ac:spMkLst>
        </pc:spChg>
        <pc:spChg chg="del">
          <ac:chgData name="Lorena Patricia Mora Hernandez" userId="0bca0f10-c886-4055-be5e-c492695e1c7f" providerId="ADAL" clId="{4DFFE293-D7D0-42FC-9035-1B0493D88071}" dt="2022-03-19T06:41:41.009" v="1237" actId="478"/>
          <ac:spMkLst>
            <pc:docMk/>
            <pc:sldMk cId="3344584494" sldId="285"/>
            <ac:spMk id="75" creationId="{A2337A28-3AD9-4748-84B3-B422AA6753E3}"/>
          </ac:spMkLst>
        </pc:spChg>
        <pc:grpChg chg="del">
          <ac:chgData name="Lorena Patricia Mora Hernandez" userId="0bca0f10-c886-4055-be5e-c492695e1c7f" providerId="ADAL" clId="{4DFFE293-D7D0-42FC-9035-1B0493D88071}" dt="2022-03-19T06:41:41.009" v="1237" actId="478"/>
          <ac:grpSpMkLst>
            <pc:docMk/>
            <pc:sldMk cId="3344584494" sldId="285"/>
            <ac:grpSpMk id="26" creationId="{00000000-0000-0000-0000-000000000000}"/>
          </ac:grpSpMkLst>
        </pc:grpChg>
        <pc:grpChg chg="del">
          <ac:chgData name="Lorena Patricia Mora Hernandez" userId="0bca0f10-c886-4055-be5e-c492695e1c7f" providerId="ADAL" clId="{4DFFE293-D7D0-42FC-9035-1B0493D88071}" dt="2022-03-19T06:41:41.009" v="1237" actId="478"/>
          <ac:grpSpMkLst>
            <pc:docMk/>
            <pc:sldMk cId="3344584494" sldId="285"/>
            <ac:grpSpMk id="36" creationId="{00000000-0000-0000-0000-000000000000}"/>
          </ac:grpSpMkLst>
        </pc:grpChg>
        <pc:grpChg chg="del">
          <ac:chgData name="Lorena Patricia Mora Hernandez" userId="0bca0f10-c886-4055-be5e-c492695e1c7f" providerId="ADAL" clId="{4DFFE293-D7D0-42FC-9035-1B0493D88071}" dt="2022-03-19T06:41:41.009" v="1237" actId="478"/>
          <ac:grpSpMkLst>
            <pc:docMk/>
            <pc:sldMk cId="3344584494" sldId="285"/>
            <ac:grpSpMk id="42" creationId="{00000000-0000-0000-0000-000000000000}"/>
          </ac:grpSpMkLst>
        </pc:grpChg>
        <pc:grpChg chg="del mod">
          <ac:chgData name="Lorena Patricia Mora Hernandez" userId="0bca0f10-c886-4055-be5e-c492695e1c7f" providerId="ADAL" clId="{4DFFE293-D7D0-42FC-9035-1B0493D88071}" dt="2022-03-20T05:39:44.058" v="2363" actId="478"/>
          <ac:grpSpMkLst>
            <pc:docMk/>
            <pc:sldMk cId="3344584494" sldId="285"/>
            <ac:grpSpMk id="49" creationId="{83769EBF-9E37-4E8E-8987-F3368F3A0A47}"/>
          </ac:grpSpMkLst>
        </pc:grpChg>
        <pc:grpChg chg="del">
          <ac:chgData name="Lorena Patricia Mora Hernandez" userId="0bca0f10-c886-4055-be5e-c492695e1c7f" providerId="ADAL" clId="{4DFFE293-D7D0-42FC-9035-1B0493D88071}" dt="2022-03-19T06:41:44.718" v="1243" actId="478"/>
          <ac:grpSpMkLst>
            <pc:docMk/>
            <pc:sldMk cId="3344584494" sldId="285"/>
            <ac:grpSpMk id="51" creationId="{E27B0AE9-083D-4850-BBC2-052F7D87A841}"/>
          </ac:grpSpMkLst>
        </pc:grpChg>
        <pc:grpChg chg="del">
          <ac:chgData name="Lorena Patricia Mora Hernandez" userId="0bca0f10-c886-4055-be5e-c492695e1c7f" providerId="ADAL" clId="{4DFFE293-D7D0-42FC-9035-1B0493D88071}" dt="2022-03-19T06:41:41.009" v="1237" actId="478"/>
          <ac:grpSpMkLst>
            <pc:docMk/>
            <pc:sldMk cId="3344584494" sldId="285"/>
            <ac:grpSpMk id="60" creationId="{B889420F-DCC4-4C23-85AA-0DD7C2F70ED1}"/>
          </ac:grpSpMkLst>
        </pc:grpChg>
        <pc:grpChg chg="del">
          <ac:chgData name="Lorena Patricia Mora Hernandez" userId="0bca0f10-c886-4055-be5e-c492695e1c7f" providerId="ADAL" clId="{4DFFE293-D7D0-42FC-9035-1B0493D88071}" dt="2022-03-19T06:41:41.009" v="1237" actId="478"/>
          <ac:grpSpMkLst>
            <pc:docMk/>
            <pc:sldMk cId="3344584494" sldId="285"/>
            <ac:grpSpMk id="70" creationId="{09FFD3F5-30F2-412F-9FA4-5485B43AFE83}"/>
          </ac:grpSpMkLst>
        </pc:grpChg>
        <pc:grpChg chg="del">
          <ac:chgData name="Lorena Patricia Mora Hernandez" userId="0bca0f10-c886-4055-be5e-c492695e1c7f" providerId="ADAL" clId="{4DFFE293-D7D0-42FC-9035-1B0493D88071}" dt="2022-03-19T06:41:41.009" v="1237" actId="478"/>
          <ac:grpSpMkLst>
            <pc:docMk/>
            <pc:sldMk cId="3344584494" sldId="285"/>
            <ac:grpSpMk id="76" creationId="{8BD208C2-D404-4AB0-9C57-623258DCAE45}"/>
          </ac:grpSpMkLst>
        </pc:grpChg>
        <pc:picChg chg="add del mod">
          <ac:chgData name="Lorena Patricia Mora Hernandez" userId="0bca0f10-c886-4055-be5e-c492695e1c7f" providerId="ADAL" clId="{4DFFE293-D7D0-42FC-9035-1B0493D88071}" dt="2022-03-19T07:09:00.550" v="1801" actId="478"/>
          <ac:picMkLst>
            <pc:docMk/>
            <pc:sldMk cId="3344584494" sldId="285"/>
            <ac:picMk id="3" creationId="{A6745AB2-99C7-4A69-936B-4D635C98C176}"/>
          </ac:picMkLst>
        </pc:picChg>
        <pc:picChg chg="add del">
          <ac:chgData name="Lorena Patricia Mora Hernandez" userId="0bca0f10-c886-4055-be5e-c492695e1c7f" providerId="ADAL" clId="{4DFFE293-D7D0-42FC-9035-1B0493D88071}" dt="2022-03-19T06:59:28.644" v="1571" actId="22"/>
          <ac:picMkLst>
            <pc:docMk/>
            <pc:sldMk cId="3344584494" sldId="285"/>
            <ac:picMk id="5" creationId="{61DBCF4F-1F4B-44C9-9B17-C557B6143AAF}"/>
          </ac:picMkLst>
        </pc:picChg>
        <pc:cxnChg chg="add mod">
          <ac:chgData name="Lorena Patricia Mora Hernandez" userId="0bca0f10-c886-4055-be5e-c492695e1c7f" providerId="ADAL" clId="{4DFFE293-D7D0-42FC-9035-1B0493D88071}" dt="2022-03-19T07:01:35.516" v="1701" actId="1076"/>
          <ac:cxnSpMkLst>
            <pc:docMk/>
            <pc:sldMk cId="3344584494" sldId="285"/>
            <ac:cxnSpMk id="67" creationId="{B2884DB0-C800-42E6-B1CD-20F7238A34AF}"/>
          </ac:cxnSpMkLst>
        </pc:cxnChg>
      </pc:sldChg>
      <pc:sldChg chg="modSp add del mod">
        <pc:chgData name="Lorena Patricia Mora Hernandez" userId="0bca0f10-c886-4055-be5e-c492695e1c7f" providerId="ADAL" clId="{4DFFE293-D7D0-42FC-9035-1B0493D88071}" dt="2022-03-20T05:44:11.358" v="2400" actId="47"/>
        <pc:sldMkLst>
          <pc:docMk/>
          <pc:sldMk cId="3520832912" sldId="286"/>
        </pc:sldMkLst>
        <pc:spChg chg="mod">
          <ac:chgData name="Lorena Patricia Mora Hernandez" userId="0bca0f10-c886-4055-be5e-c492695e1c7f" providerId="ADAL" clId="{4DFFE293-D7D0-42FC-9035-1B0493D88071}" dt="2022-03-20T05:41:34.115" v="2376" actId="21"/>
          <ac:spMkLst>
            <pc:docMk/>
            <pc:sldMk cId="3520832912" sldId="286"/>
            <ac:spMk id="17" creationId="{00000000-0000-0000-0000-000000000000}"/>
          </ac:spMkLst>
        </pc:spChg>
        <pc:spChg chg="mod">
          <ac:chgData name="Lorena Patricia Mora Hernandez" userId="0bca0f10-c886-4055-be5e-c492695e1c7f" providerId="ADAL" clId="{4DFFE293-D7D0-42FC-9035-1B0493D88071}" dt="2022-03-20T05:41:52.193" v="2380" actId="21"/>
          <ac:spMkLst>
            <pc:docMk/>
            <pc:sldMk cId="3520832912" sldId="286"/>
            <ac:spMk id="19" creationId="{00000000-0000-0000-0000-000000000000}"/>
          </ac:spMkLst>
        </pc:spChg>
      </pc:sldChg>
      <pc:sldChg chg="addSp delSp modSp add mod ord">
        <pc:chgData name="Lorena Patricia Mora Hernandez" userId="0bca0f10-c886-4055-be5e-c492695e1c7f" providerId="ADAL" clId="{4DFFE293-D7D0-42FC-9035-1B0493D88071}" dt="2022-03-20T05:38:22.136" v="2354" actId="1035"/>
        <pc:sldMkLst>
          <pc:docMk/>
          <pc:sldMk cId="2571269822" sldId="287"/>
        </pc:sldMkLst>
        <pc:spChg chg="mod">
          <ac:chgData name="Lorena Patricia Mora Hernandez" userId="0bca0f10-c886-4055-be5e-c492695e1c7f" providerId="ADAL" clId="{4DFFE293-D7D0-42FC-9035-1B0493D88071}" dt="2022-03-20T05:37:27.205" v="2342" actId="165"/>
          <ac:spMkLst>
            <pc:docMk/>
            <pc:sldMk cId="2571269822" sldId="287"/>
            <ac:spMk id="8" creationId="{00000000-0000-0000-0000-000000000000}"/>
          </ac:spMkLst>
        </pc:spChg>
        <pc:spChg chg="mod">
          <ac:chgData name="Lorena Patricia Mora Hernandez" userId="0bca0f10-c886-4055-be5e-c492695e1c7f" providerId="ADAL" clId="{4DFFE293-D7D0-42FC-9035-1B0493D88071}" dt="2022-03-20T05:37:27.205" v="2342" actId="165"/>
          <ac:spMkLst>
            <pc:docMk/>
            <pc:sldMk cId="2571269822" sldId="287"/>
            <ac:spMk id="10" creationId="{00000000-0000-0000-0000-000000000000}"/>
          </ac:spMkLst>
        </pc:spChg>
        <pc:spChg chg="mod">
          <ac:chgData name="Lorena Patricia Mora Hernandez" userId="0bca0f10-c886-4055-be5e-c492695e1c7f" providerId="ADAL" clId="{4DFFE293-D7D0-42FC-9035-1B0493D88071}" dt="2022-03-20T05:37:27.205" v="2342" actId="165"/>
          <ac:spMkLst>
            <pc:docMk/>
            <pc:sldMk cId="2571269822" sldId="287"/>
            <ac:spMk id="12" creationId="{00000000-0000-0000-0000-000000000000}"/>
          </ac:spMkLst>
        </pc:spChg>
        <pc:spChg chg="mod">
          <ac:chgData name="Lorena Patricia Mora Hernandez" userId="0bca0f10-c886-4055-be5e-c492695e1c7f" providerId="ADAL" clId="{4DFFE293-D7D0-42FC-9035-1B0493D88071}" dt="2022-03-20T05:37:27.205" v="2342" actId="165"/>
          <ac:spMkLst>
            <pc:docMk/>
            <pc:sldMk cId="2571269822" sldId="287"/>
            <ac:spMk id="14" creationId="{00000000-0000-0000-0000-000000000000}"/>
          </ac:spMkLst>
        </pc:spChg>
        <pc:spChg chg="mod topLvl">
          <ac:chgData name="Lorena Patricia Mora Hernandez" userId="0bca0f10-c886-4055-be5e-c492695e1c7f" providerId="ADAL" clId="{4DFFE293-D7D0-42FC-9035-1B0493D88071}" dt="2022-03-20T05:37:27.205" v="2342" actId="165"/>
          <ac:spMkLst>
            <pc:docMk/>
            <pc:sldMk cId="2571269822" sldId="287"/>
            <ac:spMk id="17" creationId="{00000000-0000-0000-0000-000000000000}"/>
          </ac:spMkLst>
        </pc:spChg>
        <pc:spChg chg="add mod">
          <ac:chgData name="Lorena Patricia Mora Hernandez" userId="0bca0f10-c886-4055-be5e-c492695e1c7f" providerId="ADAL" clId="{4DFFE293-D7D0-42FC-9035-1B0493D88071}" dt="2022-03-20T05:38:17.866" v="2352" actId="1076"/>
          <ac:spMkLst>
            <pc:docMk/>
            <pc:sldMk cId="2571269822" sldId="287"/>
            <ac:spMk id="18" creationId="{6C4DC937-F138-4DDC-AD1B-0CB77D89468B}"/>
          </ac:spMkLst>
        </pc:spChg>
        <pc:spChg chg="mod topLvl">
          <ac:chgData name="Lorena Patricia Mora Hernandez" userId="0bca0f10-c886-4055-be5e-c492695e1c7f" providerId="ADAL" clId="{4DFFE293-D7D0-42FC-9035-1B0493D88071}" dt="2022-03-20T05:37:27.205" v="2342" actId="165"/>
          <ac:spMkLst>
            <pc:docMk/>
            <pc:sldMk cId="2571269822" sldId="287"/>
            <ac:spMk id="19" creationId="{00000000-0000-0000-0000-000000000000}"/>
          </ac:spMkLst>
        </pc:spChg>
        <pc:spChg chg="del mod">
          <ac:chgData name="Lorena Patricia Mora Hernandez" userId="0bca0f10-c886-4055-be5e-c492695e1c7f" providerId="ADAL" clId="{4DFFE293-D7D0-42FC-9035-1B0493D88071}" dt="2022-03-20T05:37:04.309" v="2337"/>
          <ac:spMkLst>
            <pc:docMk/>
            <pc:sldMk cId="2571269822" sldId="287"/>
            <ac:spMk id="68" creationId="{11850DB0-6FA2-43D7-9602-2C03D7A3EB84}"/>
          </ac:spMkLst>
        </pc:spChg>
        <pc:grpChg chg="add mod">
          <ac:chgData name="Lorena Patricia Mora Hernandez" userId="0bca0f10-c886-4055-be5e-c492695e1c7f" providerId="ADAL" clId="{4DFFE293-D7D0-42FC-9035-1B0493D88071}" dt="2022-03-20T05:37:55.778" v="2348" actId="1076"/>
          <ac:grpSpMkLst>
            <pc:docMk/>
            <pc:sldMk cId="2571269822" sldId="287"/>
            <ac:grpSpMk id="2" creationId="{3070B943-6A32-42E0-8330-873A2AB62AAC}"/>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7" creationId="{00000000-0000-0000-0000-000000000000}"/>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9" creationId="{00000000-0000-0000-0000-000000000000}"/>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11" creationId="{00000000-0000-0000-0000-000000000000}"/>
          </ac:grpSpMkLst>
        </pc:grpChg>
        <pc:grpChg chg="mod topLvl">
          <ac:chgData name="Lorena Patricia Mora Hernandez" userId="0bca0f10-c886-4055-be5e-c492695e1c7f" providerId="ADAL" clId="{4DFFE293-D7D0-42FC-9035-1B0493D88071}" dt="2022-03-20T05:37:38.282" v="2343" actId="164"/>
          <ac:grpSpMkLst>
            <pc:docMk/>
            <pc:sldMk cId="2571269822" sldId="287"/>
            <ac:grpSpMk id="13" creationId="{00000000-0000-0000-0000-000000000000}"/>
          </ac:grpSpMkLst>
        </pc:grpChg>
        <pc:grpChg chg="del mod">
          <ac:chgData name="Lorena Patricia Mora Hernandez" userId="0bca0f10-c886-4055-be5e-c492695e1c7f" providerId="ADAL" clId="{4DFFE293-D7D0-42FC-9035-1B0493D88071}" dt="2022-03-20T05:37:27.205" v="2342" actId="165"/>
          <ac:grpSpMkLst>
            <pc:docMk/>
            <pc:sldMk cId="2571269822" sldId="287"/>
            <ac:grpSpMk id="49" creationId="{83769EBF-9E37-4E8E-8987-F3368F3A0A47}"/>
          </ac:grpSpMkLst>
        </pc:grpChg>
        <pc:picChg chg="del">
          <ac:chgData name="Lorena Patricia Mora Hernandez" userId="0bca0f10-c886-4055-be5e-c492695e1c7f" providerId="ADAL" clId="{4DFFE293-D7D0-42FC-9035-1B0493D88071}" dt="2022-03-19T07:06:01.581" v="1746" actId="478"/>
          <ac:picMkLst>
            <pc:docMk/>
            <pc:sldMk cId="2571269822" sldId="287"/>
            <ac:picMk id="3" creationId="{A6745AB2-99C7-4A69-936B-4D635C98C176}"/>
          </ac:picMkLst>
        </pc:picChg>
        <pc:cxnChg chg="mod">
          <ac:chgData name="Lorena Patricia Mora Hernandez" userId="0bca0f10-c886-4055-be5e-c492695e1c7f" providerId="ADAL" clId="{4DFFE293-D7D0-42FC-9035-1B0493D88071}" dt="2022-03-20T05:38:22.136" v="2354" actId="1035"/>
          <ac:cxnSpMkLst>
            <pc:docMk/>
            <pc:sldMk cId="2571269822" sldId="287"/>
            <ac:cxnSpMk id="67" creationId="{B2884DB0-C800-42E6-B1CD-20F7238A34AF}"/>
          </ac:cxnSpMkLst>
        </pc:cxnChg>
      </pc:sldChg>
      <pc:sldChg chg="modSp add mod ord">
        <pc:chgData name="Lorena Patricia Mora Hernandez" userId="0bca0f10-c886-4055-be5e-c492695e1c7f" providerId="ADAL" clId="{4DFFE293-D7D0-42FC-9035-1B0493D88071}" dt="2022-03-20T07:29:52.594" v="2587"/>
        <pc:sldMkLst>
          <pc:docMk/>
          <pc:sldMk cId="1691257315" sldId="288"/>
        </pc:sldMkLst>
        <pc:spChg chg="mod">
          <ac:chgData name="Lorena Patricia Mora Hernandez" userId="0bca0f10-c886-4055-be5e-c492695e1c7f" providerId="ADAL" clId="{4DFFE293-D7D0-42FC-9035-1B0493D88071}" dt="2022-03-19T14:20:15.453" v="2317" actId="20577"/>
          <ac:spMkLst>
            <pc:docMk/>
            <pc:sldMk cId="1691257315" sldId="288"/>
            <ac:spMk id="31" creationId="{00000000-0000-0000-0000-000000000000}"/>
          </ac:spMkLst>
        </pc:spChg>
        <pc:spChg chg="mod">
          <ac:chgData name="Lorena Patricia Mora Hernandez" userId="0bca0f10-c886-4055-be5e-c492695e1c7f" providerId="ADAL" clId="{4DFFE293-D7D0-42FC-9035-1B0493D88071}" dt="2022-03-19T14:19:49.292" v="2278" actId="20577"/>
          <ac:spMkLst>
            <pc:docMk/>
            <pc:sldMk cId="1691257315" sldId="288"/>
            <ac:spMk id="33" creationId="{3D82FC84-1763-4896-9BC9-A6F976708DB5}"/>
          </ac:spMkLst>
        </pc:spChg>
      </pc:sldChg>
      <pc:sldChg chg="addSp delSp modSp add mod ord">
        <pc:chgData name="Lorena Patricia Mora Hernandez" userId="0bca0f10-c886-4055-be5e-c492695e1c7f" providerId="ADAL" clId="{4DFFE293-D7D0-42FC-9035-1B0493D88071}" dt="2022-03-20T05:42:11.543" v="2384" actId="20577"/>
        <pc:sldMkLst>
          <pc:docMk/>
          <pc:sldMk cId="3550853817" sldId="289"/>
        </pc:sldMkLst>
        <pc:spChg chg="del">
          <ac:chgData name="Lorena Patricia Mora Hernandez" userId="0bca0f10-c886-4055-be5e-c492695e1c7f" providerId="ADAL" clId="{4DFFE293-D7D0-42FC-9035-1B0493D88071}" dt="2022-03-20T05:40:06.110" v="2369" actId="478"/>
          <ac:spMkLst>
            <pc:docMk/>
            <pc:sldMk cId="3550853817" sldId="289"/>
            <ac:spMk id="18" creationId="{6C4DC937-F138-4DDC-AD1B-0CB77D89468B}"/>
          </ac:spMkLst>
        </pc:spChg>
        <pc:spChg chg="add mod">
          <ac:chgData name="Lorena Patricia Mora Hernandez" userId="0bca0f10-c886-4055-be5e-c492695e1c7f" providerId="ADAL" clId="{4DFFE293-D7D0-42FC-9035-1B0493D88071}" dt="2022-03-20T05:42:11.543" v="2384" actId="20577"/>
          <ac:spMkLst>
            <pc:docMk/>
            <pc:sldMk cId="3550853817" sldId="289"/>
            <ac:spMk id="20" creationId="{88370602-CCBC-457E-BBA6-E733302E0EF8}"/>
          </ac:spMkLst>
        </pc:spChg>
      </pc:sldChg>
      <pc:sldChg chg="addSp delSp modSp add mod ord">
        <pc:chgData name="Lorena Patricia Mora Hernandez" userId="0bca0f10-c886-4055-be5e-c492695e1c7f" providerId="ADAL" clId="{4DFFE293-D7D0-42FC-9035-1B0493D88071}" dt="2022-03-20T05:43:48.200" v="2399" actId="1076"/>
        <pc:sldMkLst>
          <pc:docMk/>
          <pc:sldMk cId="3346043960" sldId="290"/>
        </pc:sldMkLst>
        <pc:spChg chg="mod">
          <ac:chgData name="Lorena Patricia Mora Hernandez" userId="0bca0f10-c886-4055-be5e-c492695e1c7f" providerId="ADAL" clId="{4DFFE293-D7D0-42FC-9035-1B0493D88071}" dt="2022-03-20T05:43:45.817" v="2398" actId="1076"/>
          <ac:spMkLst>
            <pc:docMk/>
            <pc:sldMk cId="3346043960" sldId="290"/>
            <ac:spMk id="20" creationId="{88370602-CCBC-457E-BBA6-E733302E0EF8}"/>
          </ac:spMkLst>
        </pc:spChg>
        <pc:grpChg chg="del mod">
          <ac:chgData name="Lorena Patricia Mora Hernandez" userId="0bca0f10-c886-4055-be5e-c492695e1c7f" providerId="ADAL" clId="{4DFFE293-D7D0-42FC-9035-1B0493D88071}" dt="2022-03-20T05:43:35.435" v="2396" actId="478"/>
          <ac:grpSpMkLst>
            <pc:docMk/>
            <pc:sldMk cId="3346043960" sldId="290"/>
            <ac:grpSpMk id="2" creationId="{3070B943-6A32-42E0-8330-873A2AB62AAC}"/>
          </ac:grpSpMkLst>
        </pc:grpChg>
        <pc:picChg chg="add mod">
          <ac:chgData name="Lorena Patricia Mora Hernandez" userId="0bca0f10-c886-4055-be5e-c492695e1c7f" providerId="ADAL" clId="{4DFFE293-D7D0-42FC-9035-1B0493D88071}" dt="2022-03-20T05:43:48.200" v="2399" actId="1076"/>
          <ac:picMkLst>
            <pc:docMk/>
            <pc:sldMk cId="3346043960" sldId="290"/>
            <ac:picMk id="18" creationId="{7D5AABED-4A49-4BD3-8201-3C74D65895D1}"/>
          </ac:picMkLst>
        </pc:picChg>
      </pc:sldChg>
      <pc:sldChg chg="addSp delSp modSp add mod ord modShow">
        <pc:chgData name="Lorena Patricia Mora Hernandez" userId="0bca0f10-c886-4055-be5e-c492695e1c7f" providerId="ADAL" clId="{4DFFE293-D7D0-42FC-9035-1B0493D88071}" dt="2022-03-20T07:29:36.840" v="2585" actId="5793"/>
        <pc:sldMkLst>
          <pc:docMk/>
          <pc:sldMk cId="1533965813" sldId="291"/>
        </pc:sldMkLst>
        <pc:spChg chg="del">
          <ac:chgData name="Lorena Patricia Mora Hernandez" userId="0bca0f10-c886-4055-be5e-c492695e1c7f" providerId="ADAL" clId="{4DFFE293-D7D0-42FC-9035-1B0493D88071}" dt="2022-03-20T07:25:13.284" v="2448" actId="478"/>
          <ac:spMkLst>
            <pc:docMk/>
            <pc:sldMk cId="1533965813" sldId="291"/>
            <ac:spMk id="2"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3" creationId="{00000000-0000-0000-0000-000000000000}"/>
          </ac:spMkLst>
        </pc:spChg>
        <pc:spChg chg="add mod ord">
          <ac:chgData name="Lorena Patricia Mora Hernandez" userId="0bca0f10-c886-4055-be5e-c492695e1c7f" providerId="ADAL" clId="{4DFFE293-D7D0-42FC-9035-1B0493D88071}" dt="2022-03-20T07:28:57.841" v="2575" actId="171"/>
          <ac:spMkLst>
            <pc:docMk/>
            <pc:sldMk cId="1533965813" sldId="291"/>
            <ac:spMk id="7" creationId="{EA01A523-67FD-4759-86DC-0568C6DF0F86}"/>
          </ac:spMkLst>
        </pc:spChg>
        <pc:spChg chg="del mod">
          <ac:chgData name="Lorena Patricia Mora Hernandez" userId="0bca0f10-c886-4055-be5e-c492695e1c7f" providerId="ADAL" clId="{4DFFE293-D7D0-42FC-9035-1B0493D88071}" dt="2022-03-20T07:25:09.706" v="2447" actId="478"/>
          <ac:spMkLst>
            <pc:docMk/>
            <pc:sldMk cId="1533965813" sldId="291"/>
            <ac:spMk id="15"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6"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7"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8"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19" creationId="{B182FA30-0F1B-422D-BDDB-11A673F4B60F}"/>
          </ac:spMkLst>
        </pc:spChg>
        <pc:spChg chg="del">
          <ac:chgData name="Lorena Patricia Mora Hernandez" userId="0bca0f10-c886-4055-be5e-c492695e1c7f" providerId="ADAL" clId="{4DFFE293-D7D0-42FC-9035-1B0493D88071}" dt="2022-03-20T07:25:13.284" v="2448" actId="478"/>
          <ac:spMkLst>
            <pc:docMk/>
            <pc:sldMk cId="1533965813" sldId="291"/>
            <ac:spMk id="21"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22" creationId="{00000000-0000-0000-0000-000000000000}"/>
          </ac:spMkLst>
        </pc:spChg>
        <pc:spChg chg="del">
          <ac:chgData name="Lorena Patricia Mora Hernandez" userId="0bca0f10-c886-4055-be5e-c492695e1c7f" providerId="ADAL" clId="{4DFFE293-D7D0-42FC-9035-1B0493D88071}" dt="2022-03-20T07:25:13.284" v="2448" actId="478"/>
          <ac:spMkLst>
            <pc:docMk/>
            <pc:sldMk cId="1533965813" sldId="291"/>
            <ac:spMk id="25" creationId="{00000000-0000-0000-0000-000000000000}"/>
          </ac:spMkLst>
        </pc:spChg>
        <pc:spChg chg="mod">
          <ac:chgData name="Lorena Patricia Mora Hernandez" userId="0bca0f10-c886-4055-be5e-c492695e1c7f" providerId="ADAL" clId="{4DFFE293-D7D0-42FC-9035-1B0493D88071}" dt="2022-03-20T07:24:53.695" v="2445" actId="20577"/>
          <ac:spMkLst>
            <pc:docMk/>
            <pc:sldMk cId="1533965813" sldId="291"/>
            <ac:spMk id="27" creationId="{6111DC8A-6F46-428E-A6E9-5A4254F5E29C}"/>
          </ac:spMkLst>
        </pc:spChg>
        <pc:spChg chg="mod">
          <ac:chgData name="Lorena Patricia Mora Hernandez" userId="0bca0f10-c886-4055-be5e-c492695e1c7f" providerId="ADAL" clId="{4DFFE293-D7D0-42FC-9035-1B0493D88071}" dt="2022-03-20T07:23:38.828" v="2422" actId="20577"/>
          <ac:spMkLst>
            <pc:docMk/>
            <pc:sldMk cId="1533965813" sldId="291"/>
            <ac:spMk id="28" creationId="{81891EA2-1D59-49F5-B5C9-9C812E59AACE}"/>
          </ac:spMkLst>
        </pc:spChg>
        <pc:spChg chg="add del mod">
          <ac:chgData name="Lorena Patricia Mora Hernandez" userId="0bca0f10-c886-4055-be5e-c492695e1c7f" providerId="ADAL" clId="{4DFFE293-D7D0-42FC-9035-1B0493D88071}" dt="2022-03-20T07:26:11.553" v="2457" actId="478"/>
          <ac:spMkLst>
            <pc:docMk/>
            <pc:sldMk cId="1533965813" sldId="291"/>
            <ac:spMk id="31" creationId="{14792653-B970-4E13-B922-392D5492F092}"/>
          </ac:spMkLst>
        </pc:spChg>
        <pc:spChg chg="add mod">
          <ac:chgData name="Lorena Patricia Mora Hernandez" userId="0bca0f10-c886-4055-be5e-c492695e1c7f" providerId="ADAL" clId="{4DFFE293-D7D0-42FC-9035-1B0493D88071}" dt="2022-03-20T07:26:24.705" v="2458" actId="1076"/>
          <ac:spMkLst>
            <pc:docMk/>
            <pc:sldMk cId="1533965813" sldId="291"/>
            <ac:spMk id="36" creationId="{567955B4-1A5E-4918-A1D8-7859324B3C31}"/>
          </ac:spMkLst>
        </pc:spChg>
        <pc:spChg chg="add mod">
          <ac:chgData name="Lorena Patricia Mora Hernandez" userId="0bca0f10-c886-4055-be5e-c492695e1c7f" providerId="ADAL" clId="{4DFFE293-D7D0-42FC-9035-1B0493D88071}" dt="2022-03-20T07:26:09.904" v="2456" actId="1076"/>
          <ac:spMkLst>
            <pc:docMk/>
            <pc:sldMk cId="1533965813" sldId="291"/>
            <ac:spMk id="37" creationId="{13DCA573-28E8-4BEE-9A8D-662F7D90EFBB}"/>
          </ac:spMkLst>
        </pc:spChg>
        <pc:spChg chg="add mod">
          <ac:chgData name="Lorena Patricia Mora Hernandez" userId="0bca0f10-c886-4055-be5e-c492695e1c7f" providerId="ADAL" clId="{4DFFE293-D7D0-42FC-9035-1B0493D88071}" dt="2022-03-20T07:27:57.873" v="2537" actId="1076"/>
          <ac:spMkLst>
            <pc:docMk/>
            <pc:sldMk cId="1533965813" sldId="291"/>
            <ac:spMk id="38" creationId="{26C2A5FB-D9F1-4860-A338-AEC182DEE6C7}"/>
          </ac:spMkLst>
        </pc:spChg>
        <pc:spChg chg="add mod">
          <ac:chgData name="Lorena Patricia Mora Hernandez" userId="0bca0f10-c886-4055-be5e-c492695e1c7f" providerId="ADAL" clId="{4DFFE293-D7D0-42FC-9035-1B0493D88071}" dt="2022-03-20T07:27:54.663" v="2536" actId="1076"/>
          <ac:spMkLst>
            <pc:docMk/>
            <pc:sldMk cId="1533965813" sldId="291"/>
            <ac:spMk id="39" creationId="{02AD4E8F-6589-4CAE-BE2A-A0CD8F7FDDB4}"/>
          </ac:spMkLst>
        </pc:spChg>
        <pc:spChg chg="add mod ord">
          <ac:chgData name="Lorena Patricia Mora Hernandez" userId="0bca0f10-c886-4055-be5e-c492695e1c7f" providerId="ADAL" clId="{4DFFE293-D7D0-42FC-9035-1B0493D88071}" dt="2022-03-20T07:28:51.574" v="2564" actId="171"/>
          <ac:spMkLst>
            <pc:docMk/>
            <pc:sldMk cId="1533965813" sldId="291"/>
            <ac:spMk id="40" creationId="{13666ABF-B660-445E-A775-ABB609F664C0}"/>
          </ac:spMkLst>
        </pc:spChg>
        <pc:spChg chg="add mod">
          <ac:chgData name="Lorena Patricia Mora Hernandez" userId="0bca0f10-c886-4055-be5e-c492695e1c7f" providerId="ADAL" clId="{4DFFE293-D7D0-42FC-9035-1B0493D88071}" dt="2022-03-20T07:29:36.840" v="2585" actId="5793"/>
          <ac:spMkLst>
            <pc:docMk/>
            <pc:sldMk cId="1533965813" sldId="291"/>
            <ac:spMk id="41" creationId="{AA39E173-47C8-492B-86C0-220559E4D401}"/>
          </ac:spMkLst>
        </pc:spChg>
        <pc:picChg chg="del">
          <ac:chgData name="Lorena Patricia Mora Hernandez" userId="0bca0f10-c886-4055-be5e-c492695e1c7f" providerId="ADAL" clId="{4DFFE293-D7D0-42FC-9035-1B0493D88071}" dt="2022-03-20T07:25:13.284" v="2448" actId="478"/>
          <ac:picMkLst>
            <pc:docMk/>
            <pc:sldMk cId="1533965813" sldId="291"/>
            <ac:picMk id="4"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5"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6"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10"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11" creationId="{00000000-0000-0000-0000-000000000000}"/>
          </ac:picMkLst>
        </pc:picChg>
        <pc:picChg chg="del">
          <ac:chgData name="Lorena Patricia Mora Hernandez" userId="0bca0f10-c886-4055-be5e-c492695e1c7f" providerId="ADAL" clId="{4DFFE293-D7D0-42FC-9035-1B0493D88071}" dt="2022-03-20T07:25:13.284" v="2448" actId="478"/>
          <ac:picMkLst>
            <pc:docMk/>
            <pc:sldMk cId="1533965813" sldId="291"/>
            <ac:picMk id="12" creationId="{00000000-0000-0000-0000-000000000000}"/>
          </ac:picMkLst>
        </pc:picChg>
        <pc:picChg chg="add mod">
          <ac:chgData name="Lorena Patricia Mora Hernandez" userId="0bca0f10-c886-4055-be5e-c492695e1c7f" providerId="ADAL" clId="{4DFFE293-D7D0-42FC-9035-1B0493D88071}" dt="2022-03-20T07:29:04.106" v="2576" actId="1076"/>
          <ac:picMkLst>
            <pc:docMk/>
            <pc:sldMk cId="1533965813" sldId="291"/>
            <ac:picMk id="26" creationId="{FE1607A9-5C60-463E-B313-D4776AFE2236}"/>
          </ac:picMkLst>
        </pc:picChg>
        <pc:picChg chg="del">
          <ac:chgData name="Lorena Patricia Mora Hernandez" userId="0bca0f10-c886-4055-be5e-c492695e1c7f" providerId="ADAL" clId="{4DFFE293-D7D0-42FC-9035-1B0493D88071}" dt="2022-03-20T07:25:13.284" v="2448" actId="478"/>
          <ac:picMkLst>
            <pc:docMk/>
            <pc:sldMk cId="1533965813" sldId="291"/>
            <ac:picMk id="29" creationId="{0B8F5AA0-77E5-4D50-B02F-F260F8BEFE74}"/>
          </ac:picMkLst>
        </pc:picChg>
        <pc:picChg chg="add mod">
          <ac:chgData name="Lorena Patricia Mora Hernandez" userId="0bca0f10-c886-4055-be5e-c492695e1c7f" providerId="ADAL" clId="{4DFFE293-D7D0-42FC-9035-1B0493D88071}" dt="2022-03-20T07:26:24.705" v="2458" actId="1076"/>
          <ac:picMkLst>
            <pc:docMk/>
            <pc:sldMk cId="1533965813" sldId="291"/>
            <ac:picMk id="32" creationId="{0D30577A-3C8F-4C70-96D4-5EBD485947C9}"/>
          </ac:picMkLst>
        </pc:picChg>
        <pc:picChg chg="add mod">
          <ac:chgData name="Lorena Patricia Mora Hernandez" userId="0bca0f10-c886-4055-be5e-c492695e1c7f" providerId="ADAL" clId="{4DFFE293-D7D0-42FC-9035-1B0493D88071}" dt="2022-03-20T07:26:09.904" v="2456" actId="1076"/>
          <ac:picMkLst>
            <pc:docMk/>
            <pc:sldMk cId="1533965813" sldId="291"/>
            <ac:picMk id="33" creationId="{92019DFF-C04B-4F97-A512-6B50AA3D7C71}"/>
          </ac:picMkLst>
        </pc:picChg>
        <pc:picChg chg="add mod">
          <ac:chgData name="Lorena Patricia Mora Hernandez" userId="0bca0f10-c886-4055-be5e-c492695e1c7f" providerId="ADAL" clId="{4DFFE293-D7D0-42FC-9035-1B0493D88071}" dt="2022-03-20T07:26:24.705" v="2458" actId="1076"/>
          <ac:picMkLst>
            <pc:docMk/>
            <pc:sldMk cId="1533965813" sldId="291"/>
            <ac:picMk id="34" creationId="{F11C79A7-B8BE-4AEC-8D7A-3608781C30D1}"/>
          </ac:picMkLst>
        </pc:picChg>
        <pc:picChg chg="add mod">
          <ac:chgData name="Lorena Patricia Mora Hernandez" userId="0bca0f10-c886-4055-be5e-c492695e1c7f" providerId="ADAL" clId="{4DFFE293-D7D0-42FC-9035-1B0493D88071}" dt="2022-03-20T07:26:09.904" v="2456" actId="1076"/>
          <ac:picMkLst>
            <pc:docMk/>
            <pc:sldMk cId="1533965813" sldId="291"/>
            <ac:picMk id="35" creationId="{5292E9FA-71D1-46B2-A214-1C1260CA2442}"/>
          </ac:picMkLst>
        </pc:picChg>
      </pc:sldChg>
      <pc:sldChg chg="delSp modSp add mod ord">
        <pc:chgData name="Lorena Patricia Mora Hernandez" userId="0bca0f10-c886-4055-be5e-c492695e1c7f" providerId="ADAL" clId="{4DFFE293-D7D0-42FC-9035-1B0493D88071}" dt="2022-03-20T07:31:57.425" v="2704" actId="478"/>
        <pc:sldMkLst>
          <pc:docMk/>
          <pc:sldMk cId="3084132809" sldId="292"/>
        </pc:sldMkLst>
        <pc:spChg chg="del">
          <ac:chgData name="Lorena Patricia Mora Hernandez" userId="0bca0f10-c886-4055-be5e-c492695e1c7f" providerId="ADAL" clId="{4DFFE293-D7D0-42FC-9035-1B0493D88071}" dt="2022-03-20T07:31:57.425" v="2704" actId="478"/>
          <ac:spMkLst>
            <pc:docMk/>
            <pc:sldMk cId="3084132809" sldId="292"/>
            <ac:spMk id="31" creationId="{00000000-0000-0000-0000-000000000000}"/>
          </ac:spMkLst>
        </pc:spChg>
        <pc:spChg chg="mod">
          <ac:chgData name="Lorena Patricia Mora Hernandez" userId="0bca0f10-c886-4055-be5e-c492695e1c7f" providerId="ADAL" clId="{4DFFE293-D7D0-42FC-9035-1B0493D88071}" dt="2022-03-20T07:31:54.982" v="2703" actId="20577"/>
          <ac:spMkLst>
            <pc:docMk/>
            <pc:sldMk cId="3084132809" sldId="292"/>
            <ac:spMk id="33" creationId="{3D82FC84-1763-4896-9BC9-A6F976708DB5}"/>
          </ac:spMkLst>
        </pc:spChg>
      </pc:sldChg>
      <pc:sldChg chg="modSp add mod ord">
        <pc:chgData name="Lorena Patricia Mora Hernandez" userId="0bca0f10-c886-4055-be5e-c492695e1c7f" providerId="ADAL" clId="{4DFFE293-D7D0-42FC-9035-1B0493D88071}" dt="2022-03-20T07:36:37.977" v="3086" actId="20577"/>
        <pc:sldMkLst>
          <pc:docMk/>
          <pc:sldMk cId="267900387" sldId="293"/>
        </pc:sldMkLst>
        <pc:spChg chg="mod">
          <ac:chgData name="Lorena Patricia Mora Hernandez" userId="0bca0f10-c886-4055-be5e-c492695e1c7f" providerId="ADAL" clId="{4DFFE293-D7D0-42FC-9035-1B0493D88071}" dt="2022-03-20T07:36:37.977" v="3086" actId="20577"/>
          <ac:spMkLst>
            <pc:docMk/>
            <pc:sldMk cId="267900387" sldId="293"/>
            <ac:spMk id="18" creationId="{6C4DC937-F138-4DDC-AD1B-0CB77D89468B}"/>
          </ac:spMkLst>
        </pc:spChg>
        <pc:spChg chg="mod">
          <ac:chgData name="Lorena Patricia Mora Hernandez" userId="0bca0f10-c886-4055-be5e-c492695e1c7f" providerId="ADAL" clId="{4DFFE293-D7D0-42FC-9035-1B0493D88071}" dt="2022-03-20T07:32:20.486" v="2726" actId="20577"/>
          <ac:spMkLst>
            <pc:docMk/>
            <pc:sldMk cId="267900387" sldId="293"/>
            <ac:spMk id="65" creationId="{D45EFB5B-4FD2-4043-897E-3400BA174AA4}"/>
          </ac:spMkLst>
        </pc:spChg>
      </pc:sldChg>
      <pc:sldChg chg="addSp delSp modSp add mod">
        <pc:chgData name="Lorena Patricia Mora Hernandez" userId="0bca0f10-c886-4055-be5e-c492695e1c7f" providerId="ADAL" clId="{4DFFE293-D7D0-42FC-9035-1B0493D88071}" dt="2022-03-20T07:49:47.688" v="3492" actId="1076"/>
        <pc:sldMkLst>
          <pc:docMk/>
          <pc:sldMk cId="2452811870" sldId="294"/>
        </pc:sldMkLst>
        <pc:spChg chg="add mod">
          <ac:chgData name="Lorena Patricia Mora Hernandez" userId="0bca0f10-c886-4055-be5e-c492695e1c7f" providerId="ADAL" clId="{4DFFE293-D7D0-42FC-9035-1B0493D88071}" dt="2022-03-20T07:43:48.090" v="3322" actId="20577"/>
          <ac:spMkLst>
            <pc:docMk/>
            <pc:sldMk cId="2452811870" sldId="294"/>
            <ac:spMk id="4" creationId="{F09A2FC7-8ED3-4930-A826-CE7811DF4C69}"/>
          </ac:spMkLst>
        </pc:spChg>
        <pc:spChg chg="add mod">
          <ac:chgData name="Lorena Patricia Mora Hernandez" userId="0bca0f10-c886-4055-be5e-c492695e1c7f" providerId="ADAL" clId="{4DFFE293-D7D0-42FC-9035-1B0493D88071}" dt="2022-03-20T07:45:00.895" v="3357" actId="2085"/>
          <ac:spMkLst>
            <pc:docMk/>
            <pc:sldMk cId="2452811870" sldId="294"/>
            <ac:spMk id="5" creationId="{D898193C-C51D-4C33-BC9C-80650E6B90C7}"/>
          </ac:spMkLst>
        </pc:spChg>
        <pc:spChg chg="add mod">
          <ac:chgData name="Lorena Patricia Mora Hernandez" userId="0bca0f10-c886-4055-be5e-c492695e1c7f" providerId="ADAL" clId="{4DFFE293-D7D0-42FC-9035-1B0493D88071}" dt="2022-03-20T07:44:02.634" v="3341" actId="20577"/>
          <ac:spMkLst>
            <pc:docMk/>
            <pc:sldMk cId="2452811870" sldId="294"/>
            <ac:spMk id="10" creationId="{778C0F9B-601B-463B-8ED4-F86BF6EB6EC5}"/>
          </ac:spMkLst>
        </pc:spChg>
        <pc:spChg chg="add mod">
          <ac:chgData name="Lorena Patricia Mora Hernandez" userId="0bca0f10-c886-4055-be5e-c492695e1c7f" providerId="ADAL" clId="{4DFFE293-D7D0-42FC-9035-1B0493D88071}" dt="2022-03-20T07:44:04.584" v="3342" actId="20577"/>
          <ac:spMkLst>
            <pc:docMk/>
            <pc:sldMk cId="2452811870" sldId="294"/>
            <ac:spMk id="11" creationId="{0A2525D9-5670-4E7A-BE87-BE84E7FD846B}"/>
          </ac:spMkLst>
        </pc:spChg>
        <pc:spChg chg="add mod">
          <ac:chgData name="Lorena Patricia Mora Hernandez" userId="0bca0f10-c886-4055-be5e-c492695e1c7f" providerId="ADAL" clId="{4DFFE293-D7D0-42FC-9035-1B0493D88071}" dt="2022-03-20T07:45:10.581" v="3361" actId="2085"/>
          <ac:spMkLst>
            <pc:docMk/>
            <pc:sldMk cId="2452811870" sldId="294"/>
            <ac:spMk id="13" creationId="{E3506840-F144-4741-9BD8-2F891D1F87F4}"/>
          </ac:spMkLst>
        </pc:spChg>
        <pc:spChg chg="add mod">
          <ac:chgData name="Lorena Patricia Mora Hernandez" userId="0bca0f10-c886-4055-be5e-c492695e1c7f" providerId="ADAL" clId="{4DFFE293-D7D0-42FC-9035-1B0493D88071}" dt="2022-03-20T07:44:57.591" v="3355" actId="2085"/>
          <ac:spMkLst>
            <pc:docMk/>
            <pc:sldMk cId="2452811870" sldId="294"/>
            <ac:spMk id="14" creationId="{208ABCD0-FBFA-4F0A-9DFB-6A2947ACF7F8}"/>
          </ac:spMkLst>
        </pc:spChg>
        <pc:spChg chg="add mod">
          <ac:chgData name="Lorena Patricia Mora Hernandez" userId="0bca0f10-c886-4055-be5e-c492695e1c7f" providerId="ADAL" clId="{4DFFE293-D7D0-42FC-9035-1B0493D88071}" dt="2022-03-20T07:45:04.471" v="3359" actId="2085"/>
          <ac:spMkLst>
            <pc:docMk/>
            <pc:sldMk cId="2452811870" sldId="294"/>
            <ac:spMk id="15" creationId="{C323AF0A-6B12-4188-B4A0-40F10E6688BE}"/>
          </ac:spMkLst>
        </pc:spChg>
        <pc:spChg chg="add mod">
          <ac:chgData name="Lorena Patricia Mora Hernandez" userId="0bca0f10-c886-4055-be5e-c492695e1c7f" providerId="ADAL" clId="{4DFFE293-D7D0-42FC-9035-1B0493D88071}" dt="2022-03-20T07:45:13.534" v="3363" actId="2085"/>
          <ac:spMkLst>
            <pc:docMk/>
            <pc:sldMk cId="2452811870" sldId="294"/>
            <ac:spMk id="16" creationId="{55F474E7-6E1C-4625-8FE5-5AC1CF5BAD21}"/>
          </ac:spMkLst>
        </pc:spChg>
        <pc:spChg chg="add mod">
          <ac:chgData name="Lorena Patricia Mora Hernandez" userId="0bca0f10-c886-4055-be5e-c492695e1c7f" providerId="ADAL" clId="{4DFFE293-D7D0-42FC-9035-1B0493D88071}" dt="2022-03-20T07:45:21.835" v="3365" actId="2085"/>
          <ac:spMkLst>
            <pc:docMk/>
            <pc:sldMk cId="2452811870" sldId="294"/>
            <ac:spMk id="17" creationId="{E96EBDD7-2CC2-437F-B846-CA192733E7B9}"/>
          </ac:spMkLst>
        </pc:spChg>
        <pc:spChg chg="add mod">
          <ac:chgData name="Lorena Patricia Mora Hernandez" userId="0bca0f10-c886-4055-be5e-c492695e1c7f" providerId="ADAL" clId="{4DFFE293-D7D0-42FC-9035-1B0493D88071}" dt="2022-03-20T07:49:40.171" v="3490" actId="207"/>
          <ac:spMkLst>
            <pc:docMk/>
            <pc:sldMk cId="2452811870" sldId="294"/>
            <ac:spMk id="26" creationId="{356C60DE-5DDA-4210-A4F3-D346AB04E0EC}"/>
          </ac:spMkLst>
        </pc:spChg>
        <pc:spChg chg="add mod">
          <ac:chgData name="Lorena Patricia Mora Hernandez" userId="0bca0f10-c886-4055-be5e-c492695e1c7f" providerId="ADAL" clId="{4DFFE293-D7D0-42FC-9035-1B0493D88071}" dt="2022-03-20T07:49:21.276" v="3486" actId="113"/>
          <ac:spMkLst>
            <pc:docMk/>
            <pc:sldMk cId="2452811870" sldId="294"/>
            <ac:spMk id="31" creationId="{4C9B8EAD-525A-4F65-A932-AA2A46C3963C}"/>
          </ac:spMkLst>
        </pc:spChg>
        <pc:spChg chg="mod">
          <ac:chgData name="Lorena Patricia Mora Hernandez" userId="0bca0f10-c886-4055-be5e-c492695e1c7f" providerId="ADAL" clId="{4DFFE293-D7D0-42FC-9035-1B0493D88071}" dt="2022-03-20T07:37:57.060" v="3091" actId="20577"/>
          <ac:spMkLst>
            <pc:docMk/>
            <pc:sldMk cId="2452811870" sldId="294"/>
            <ac:spMk id="33" creationId="{3D82FC84-1763-4896-9BC9-A6F976708DB5}"/>
          </ac:spMkLst>
        </pc:spChg>
        <pc:spChg chg="add mod">
          <ac:chgData name="Lorena Patricia Mora Hernandez" userId="0bca0f10-c886-4055-be5e-c492695e1c7f" providerId="ADAL" clId="{4DFFE293-D7D0-42FC-9035-1B0493D88071}" dt="2022-03-20T07:49:47.688" v="3492" actId="1076"/>
          <ac:spMkLst>
            <pc:docMk/>
            <pc:sldMk cId="2452811870" sldId="294"/>
            <ac:spMk id="35" creationId="{DB9C51FD-15DD-48F9-A3C4-F82966D8CB1F}"/>
          </ac:spMkLst>
        </pc:spChg>
        <pc:spChg chg="del">
          <ac:chgData name="Lorena Patricia Mora Hernandez" userId="0bca0f10-c886-4055-be5e-c492695e1c7f" providerId="ADAL" clId="{4DFFE293-D7D0-42FC-9035-1B0493D88071}" dt="2022-03-20T07:37:35.621" v="3088" actId="478"/>
          <ac:spMkLst>
            <pc:docMk/>
            <pc:sldMk cId="2452811870" sldId="294"/>
            <ac:spMk id="40" creationId="{4D82204D-C487-415D-B783-4DFBD946D924}"/>
          </ac:spMkLst>
        </pc:spChg>
        <pc:graphicFrameChg chg="add del modGraphic">
          <ac:chgData name="Lorena Patricia Mora Hernandez" userId="0bca0f10-c886-4055-be5e-c492695e1c7f" providerId="ADAL" clId="{4DFFE293-D7D0-42FC-9035-1B0493D88071}" dt="2022-03-20T07:39:34.348" v="3093" actId="1032"/>
          <ac:graphicFrameMkLst>
            <pc:docMk/>
            <pc:sldMk cId="2452811870" sldId="294"/>
            <ac:graphicFrameMk id="2" creationId="{0FC2DB67-265D-4C29-B4BD-4654F2178C9D}"/>
          </ac:graphicFrameMkLst>
        </pc:graphicFrameChg>
        <pc:graphicFrameChg chg="add del mod modGraphic">
          <ac:chgData name="Lorena Patricia Mora Hernandez" userId="0bca0f10-c886-4055-be5e-c492695e1c7f" providerId="ADAL" clId="{4DFFE293-D7D0-42FC-9035-1B0493D88071}" dt="2022-03-20T07:40:27.424" v="3126" actId="478"/>
          <ac:graphicFrameMkLst>
            <pc:docMk/>
            <pc:sldMk cId="2452811870" sldId="294"/>
            <ac:graphicFrameMk id="3" creationId="{D1A5763D-D1DC-43ED-A58E-1BF586449EAB}"/>
          </ac:graphicFrameMkLst>
        </pc:graphicFrameChg>
        <pc:picChg chg="add mod">
          <ac:chgData name="Lorena Patricia Mora Hernandez" userId="0bca0f10-c886-4055-be5e-c492695e1c7f" providerId="ADAL" clId="{4DFFE293-D7D0-42FC-9035-1B0493D88071}" dt="2022-03-20T07:46:01.342" v="3373" actId="1076"/>
          <ac:picMkLst>
            <pc:docMk/>
            <pc:sldMk cId="2452811870" sldId="294"/>
            <ac:picMk id="18" creationId="{F170EC85-A9F9-4D8F-A6B4-6299D99E9A87}"/>
          </ac:picMkLst>
        </pc:picChg>
        <pc:picChg chg="add mod">
          <ac:chgData name="Lorena Patricia Mora Hernandez" userId="0bca0f10-c886-4055-be5e-c492695e1c7f" providerId="ADAL" clId="{4DFFE293-D7D0-42FC-9035-1B0493D88071}" dt="2022-03-20T07:46:36.131" v="3387" actId="1035"/>
          <ac:picMkLst>
            <pc:docMk/>
            <pc:sldMk cId="2452811870" sldId="294"/>
            <ac:picMk id="20" creationId="{A49A480E-6EE0-41DC-A5E2-BFDAF0D97247}"/>
          </ac:picMkLst>
        </pc:picChg>
        <pc:picChg chg="add mod">
          <ac:chgData name="Lorena Patricia Mora Hernandez" userId="0bca0f10-c886-4055-be5e-c492695e1c7f" providerId="ADAL" clId="{4DFFE293-D7D0-42FC-9035-1B0493D88071}" dt="2022-03-20T07:46:38.220" v="3390" actId="1035"/>
          <ac:picMkLst>
            <pc:docMk/>
            <pc:sldMk cId="2452811870" sldId="294"/>
            <ac:picMk id="21" creationId="{91B63BDB-6FE9-45A8-9D13-FE4E92073DA1}"/>
          </ac:picMkLst>
        </pc:picChg>
        <pc:picChg chg="add mod">
          <ac:chgData name="Lorena Patricia Mora Hernandez" userId="0bca0f10-c886-4055-be5e-c492695e1c7f" providerId="ADAL" clId="{4DFFE293-D7D0-42FC-9035-1B0493D88071}" dt="2022-03-20T07:48:49.294" v="3472" actId="1076"/>
          <ac:picMkLst>
            <pc:docMk/>
            <pc:sldMk cId="2452811870" sldId="294"/>
            <ac:picMk id="32" creationId="{62F48EA9-5A35-46FE-BA7A-FD1C7822C224}"/>
          </ac:picMkLst>
        </pc:picChg>
        <pc:picChg chg="add mod">
          <ac:chgData name="Lorena Patricia Mora Hernandez" userId="0bca0f10-c886-4055-be5e-c492695e1c7f" providerId="ADAL" clId="{4DFFE293-D7D0-42FC-9035-1B0493D88071}" dt="2022-03-20T07:48:47.088" v="3471" actId="1076"/>
          <ac:picMkLst>
            <pc:docMk/>
            <pc:sldMk cId="2452811870" sldId="294"/>
            <ac:picMk id="34" creationId="{41DD9D7F-4597-4B88-91AC-F3B6750FCD2D}"/>
          </ac:picMkLst>
        </pc:picChg>
        <pc:cxnChg chg="add">
          <ac:chgData name="Lorena Patricia Mora Hernandez" userId="0bca0f10-c886-4055-be5e-c492695e1c7f" providerId="ADAL" clId="{4DFFE293-D7D0-42FC-9035-1B0493D88071}" dt="2022-03-20T07:46:53.845" v="3391" actId="11529"/>
          <ac:cxnSpMkLst>
            <pc:docMk/>
            <pc:sldMk cId="2452811870" sldId="294"/>
            <ac:cxnSpMk id="7" creationId="{82B90D9A-6966-4246-AC4F-9F6840786D71}"/>
          </ac:cxnSpMkLst>
        </pc:cxnChg>
        <pc:cxnChg chg="mod">
          <ac:chgData name="Lorena Patricia Mora Hernandez" userId="0bca0f10-c886-4055-be5e-c492695e1c7f" providerId="ADAL" clId="{4DFFE293-D7D0-42FC-9035-1B0493D88071}" dt="2022-03-20T07:37:55.137" v="3090" actId="1076"/>
          <ac:cxnSpMkLst>
            <pc:docMk/>
            <pc:sldMk cId="2452811870" sldId="294"/>
            <ac:cxnSpMk id="19" creationId="{F2A83B75-BF85-498D-AB66-5D317E9F940E}"/>
          </ac:cxnSpMkLst>
        </pc:cxnChg>
        <pc:cxnChg chg="add mod">
          <ac:chgData name="Lorena Patricia Mora Hernandez" userId="0bca0f10-c886-4055-be5e-c492695e1c7f" providerId="ADAL" clId="{4DFFE293-D7D0-42FC-9035-1B0493D88071}" dt="2022-03-20T07:47:06.245" v="3396" actId="14100"/>
          <ac:cxnSpMkLst>
            <pc:docMk/>
            <pc:sldMk cId="2452811870" sldId="294"/>
            <ac:cxnSpMk id="23" creationId="{BB4A10B9-7005-4297-84FC-D722895F99B1}"/>
          </ac:cxnSpMkLst>
        </pc:cxnChg>
        <pc:cxnChg chg="add mod">
          <ac:chgData name="Lorena Patricia Mora Hernandez" userId="0bca0f10-c886-4055-be5e-c492695e1c7f" providerId="ADAL" clId="{4DFFE293-D7D0-42FC-9035-1B0493D88071}" dt="2022-03-20T07:47:18.066" v="3401" actId="14100"/>
          <ac:cxnSpMkLst>
            <pc:docMk/>
            <pc:sldMk cId="2452811870" sldId="294"/>
            <ac:cxnSpMk id="27" creationId="{2CD04811-8C69-4AF3-BA25-29B627A73E38}"/>
          </ac:cxnSpMkLst>
        </pc:cxnChg>
      </pc:sldChg>
    </pc:docChg>
  </pc:docChgLst>
  <pc:docChgLst>
    <pc:chgData name="Lorena Patricia Mora Hernandez" userId="0bca0f10-c886-4055-be5e-c492695e1c7f" providerId="ADAL" clId="{F2218ACF-3786-41CD-B9C2-E2AF4330175A}"/>
    <pc:docChg chg="undo custSel addSld delSld modSld sldOrd">
      <pc:chgData name="Lorena Patricia Mora Hernandez" userId="0bca0f10-c886-4055-be5e-c492695e1c7f" providerId="ADAL" clId="{F2218ACF-3786-41CD-B9C2-E2AF4330175A}" dt="2022-04-17T05:20:42.731" v="2238"/>
      <pc:docMkLst>
        <pc:docMk/>
      </pc:docMkLst>
      <pc:sldChg chg="modSp mod">
        <pc:chgData name="Lorena Patricia Mora Hernandez" userId="0bca0f10-c886-4055-be5e-c492695e1c7f" providerId="ADAL" clId="{F2218ACF-3786-41CD-B9C2-E2AF4330175A}" dt="2022-04-13T02:54:04.039" v="20" actId="14100"/>
        <pc:sldMkLst>
          <pc:docMk/>
          <pc:sldMk cId="0" sldId="256"/>
        </pc:sldMkLst>
        <pc:spChg chg="mod">
          <ac:chgData name="Lorena Patricia Mora Hernandez" userId="0bca0f10-c886-4055-be5e-c492695e1c7f" providerId="ADAL" clId="{F2218ACF-3786-41CD-B9C2-E2AF4330175A}" dt="2022-04-13T02:54:04.039" v="20" actId="14100"/>
          <ac:spMkLst>
            <pc:docMk/>
            <pc:sldMk cId="0" sldId="256"/>
            <ac:spMk id="11" creationId="{00000000-0000-0000-0000-000000000000}"/>
          </ac:spMkLst>
        </pc:spChg>
      </pc:sldChg>
      <pc:sldChg chg="del">
        <pc:chgData name="Lorena Patricia Mora Hernandez" userId="0bca0f10-c886-4055-be5e-c492695e1c7f" providerId="ADAL" clId="{F2218ACF-3786-41CD-B9C2-E2AF4330175A}" dt="2022-04-17T01:25:20.097" v="482" actId="47"/>
        <pc:sldMkLst>
          <pc:docMk/>
          <pc:sldMk cId="471652436" sldId="282"/>
        </pc:sldMkLst>
      </pc:sldChg>
      <pc:sldChg chg="del">
        <pc:chgData name="Lorena Patricia Mora Hernandez" userId="0bca0f10-c886-4055-be5e-c492695e1c7f" providerId="ADAL" clId="{F2218ACF-3786-41CD-B9C2-E2AF4330175A}" dt="2022-04-17T01:25:24.332" v="484" actId="47"/>
        <pc:sldMkLst>
          <pc:docMk/>
          <pc:sldMk cId="727360769" sldId="283"/>
        </pc:sldMkLst>
      </pc:sldChg>
      <pc:sldChg chg="addSp delSp modSp mod">
        <pc:chgData name="Lorena Patricia Mora Hernandez" userId="0bca0f10-c886-4055-be5e-c492695e1c7f" providerId="ADAL" clId="{F2218ACF-3786-41CD-B9C2-E2AF4330175A}" dt="2022-04-16T17:40:36.074" v="25" actId="1076"/>
        <pc:sldMkLst>
          <pc:docMk/>
          <pc:sldMk cId="3114139667" sldId="284"/>
        </pc:sldMkLst>
        <pc:picChg chg="add mod">
          <ac:chgData name="Lorena Patricia Mora Hernandez" userId="0bca0f10-c886-4055-be5e-c492695e1c7f" providerId="ADAL" clId="{F2218ACF-3786-41CD-B9C2-E2AF4330175A}" dt="2022-04-16T17:40:36.074" v="25" actId="1076"/>
          <ac:picMkLst>
            <pc:docMk/>
            <pc:sldMk cId="3114139667" sldId="284"/>
            <ac:picMk id="3" creationId="{0C962CAD-A423-4A07-A63D-DF4DA69124C2}"/>
          </ac:picMkLst>
        </pc:picChg>
        <pc:picChg chg="del">
          <ac:chgData name="Lorena Patricia Mora Hernandez" userId="0bca0f10-c886-4055-be5e-c492695e1c7f" providerId="ADAL" clId="{F2218ACF-3786-41CD-B9C2-E2AF4330175A}" dt="2022-04-16T17:39:37.253" v="22" actId="478"/>
          <ac:picMkLst>
            <pc:docMk/>
            <pc:sldMk cId="3114139667" sldId="284"/>
            <ac:picMk id="4" creationId="{E8C3C1A9-5AAC-4989-A8FA-70AA38A16449}"/>
          </ac:picMkLst>
        </pc:picChg>
      </pc:sldChg>
      <pc:sldChg chg="del">
        <pc:chgData name="Lorena Patricia Mora Hernandez" userId="0bca0f10-c886-4055-be5e-c492695e1c7f" providerId="ADAL" clId="{F2218ACF-3786-41CD-B9C2-E2AF4330175A}" dt="2022-04-16T17:47:34.583" v="36" actId="47"/>
        <pc:sldMkLst>
          <pc:docMk/>
          <pc:sldMk cId="2571269822" sldId="287"/>
        </pc:sldMkLst>
      </pc:sldChg>
      <pc:sldChg chg="del">
        <pc:chgData name="Lorena Patricia Mora Hernandez" userId="0bca0f10-c886-4055-be5e-c492695e1c7f" providerId="ADAL" clId="{F2218ACF-3786-41CD-B9C2-E2AF4330175A}" dt="2022-04-17T01:25:22.443" v="483" actId="47"/>
        <pc:sldMkLst>
          <pc:docMk/>
          <pc:sldMk cId="3550853817" sldId="289"/>
        </pc:sldMkLst>
      </pc:sldChg>
      <pc:sldChg chg="del">
        <pc:chgData name="Lorena Patricia Mora Hernandez" userId="0bca0f10-c886-4055-be5e-c492695e1c7f" providerId="ADAL" clId="{F2218ACF-3786-41CD-B9C2-E2AF4330175A}" dt="2022-04-17T01:25:25.924" v="485" actId="47"/>
        <pc:sldMkLst>
          <pc:docMk/>
          <pc:sldMk cId="3346043960" sldId="290"/>
        </pc:sldMkLst>
      </pc:sldChg>
      <pc:sldChg chg="delSp modSp mod">
        <pc:chgData name="Lorena Patricia Mora Hernandez" userId="0bca0f10-c886-4055-be5e-c492695e1c7f" providerId="ADAL" clId="{F2218ACF-3786-41CD-B9C2-E2AF4330175A}" dt="2022-04-17T05:04:25.235" v="2021" actId="5793"/>
        <pc:sldMkLst>
          <pc:docMk/>
          <pc:sldMk cId="1533965813" sldId="291"/>
        </pc:sldMkLst>
        <pc:spChg chg="mod">
          <ac:chgData name="Lorena Patricia Mora Hernandez" userId="0bca0f10-c886-4055-be5e-c492695e1c7f" providerId="ADAL" clId="{F2218ACF-3786-41CD-B9C2-E2AF4330175A}" dt="2022-04-17T05:04:25.235" v="2021" actId="5793"/>
          <ac:spMkLst>
            <pc:docMk/>
            <pc:sldMk cId="1533965813" sldId="291"/>
            <ac:spMk id="27" creationId="{6111DC8A-6F46-428E-A6E9-5A4254F5E29C}"/>
          </ac:spMkLst>
        </pc:spChg>
        <pc:spChg chg="mod">
          <ac:chgData name="Lorena Patricia Mora Hernandez" userId="0bca0f10-c886-4055-be5e-c492695e1c7f" providerId="ADAL" clId="{F2218ACF-3786-41CD-B9C2-E2AF4330175A}" dt="2022-04-17T05:03:21.697" v="1920" actId="20577"/>
          <ac:spMkLst>
            <pc:docMk/>
            <pc:sldMk cId="1533965813" sldId="291"/>
            <ac:spMk id="28" creationId="{81891EA2-1D59-49F5-B5C9-9C812E59AACE}"/>
          </ac:spMkLst>
        </pc:spChg>
        <pc:spChg chg="mod">
          <ac:chgData name="Lorena Patricia Mora Hernandez" userId="0bca0f10-c886-4055-be5e-c492695e1c7f" providerId="ADAL" clId="{F2218ACF-3786-41CD-B9C2-E2AF4330175A}" dt="2022-04-17T05:03:09.069" v="1891" actId="5793"/>
          <ac:spMkLst>
            <pc:docMk/>
            <pc:sldMk cId="1533965813" sldId="291"/>
            <ac:spMk id="38" creationId="{26C2A5FB-D9F1-4860-A338-AEC182DEE6C7}"/>
          </ac:spMkLst>
        </pc:spChg>
        <pc:spChg chg="mod">
          <ac:chgData name="Lorena Patricia Mora Hernandez" userId="0bca0f10-c886-4055-be5e-c492695e1c7f" providerId="ADAL" clId="{F2218ACF-3786-41CD-B9C2-E2AF4330175A}" dt="2022-04-17T05:04:00.057" v="2004" actId="20577"/>
          <ac:spMkLst>
            <pc:docMk/>
            <pc:sldMk cId="1533965813" sldId="291"/>
            <ac:spMk id="39" creationId="{02AD4E8F-6589-4CAE-BE2A-A0CD8F7FDDB4}"/>
          </ac:spMkLst>
        </pc:spChg>
        <pc:spChg chg="del">
          <ac:chgData name="Lorena Patricia Mora Hernandez" userId="0bca0f10-c886-4055-be5e-c492695e1c7f" providerId="ADAL" clId="{F2218ACF-3786-41CD-B9C2-E2AF4330175A}" dt="2022-04-17T05:02:59.271" v="1854" actId="478"/>
          <ac:spMkLst>
            <pc:docMk/>
            <pc:sldMk cId="1533965813" sldId="291"/>
            <ac:spMk id="41" creationId="{AA39E173-47C8-492B-86C0-220559E4D401}"/>
          </ac:spMkLst>
        </pc:spChg>
        <pc:spChg chg="mod">
          <ac:chgData name="Lorena Patricia Mora Hernandez" userId="0bca0f10-c886-4055-be5e-c492695e1c7f" providerId="ADAL" clId="{F2218ACF-3786-41CD-B9C2-E2AF4330175A}" dt="2022-04-17T05:04:10.967" v="2016" actId="1076"/>
          <ac:spMkLst>
            <pc:docMk/>
            <pc:sldMk cId="1533965813" sldId="291"/>
            <ac:spMk id="45" creationId="{CCFD1743-0C0B-4667-AADD-A1CC6F0F4F97}"/>
          </ac:spMkLst>
        </pc:spChg>
        <pc:picChg chg="del">
          <ac:chgData name="Lorena Patricia Mora Hernandez" userId="0bca0f10-c886-4055-be5e-c492695e1c7f" providerId="ADAL" clId="{F2218ACF-3786-41CD-B9C2-E2AF4330175A}" dt="2022-04-17T05:02:56.024" v="1853" actId="478"/>
          <ac:picMkLst>
            <pc:docMk/>
            <pc:sldMk cId="1533965813" sldId="291"/>
            <ac:picMk id="26" creationId="{FE1607A9-5C60-463E-B313-D4776AFE2236}"/>
          </ac:picMkLst>
        </pc:picChg>
      </pc:sldChg>
      <pc:sldChg chg="modSp mod">
        <pc:chgData name="Lorena Patricia Mora Hernandez" userId="0bca0f10-c886-4055-be5e-c492695e1c7f" providerId="ADAL" clId="{F2218ACF-3786-41CD-B9C2-E2AF4330175A}" dt="2022-04-17T05:20:42.731" v="2238"/>
        <pc:sldMkLst>
          <pc:docMk/>
          <pc:sldMk cId="267900387" sldId="293"/>
        </pc:sldMkLst>
        <pc:spChg chg="mod">
          <ac:chgData name="Lorena Patricia Mora Hernandez" userId="0bca0f10-c886-4055-be5e-c492695e1c7f" providerId="ADAL" clId="{F2218ACF-3786-41CD-B9C2-E2AF4330175A}" dt="2022-04-17T05:20:42.731" v="2238"/>
          <ac:spMkLst>
            <pc:docMk/>
            <pc:sldMk cId="267900387" sldId="293"/>
            <ac:spMk id="18" creationId="{6C4DC937-F138-4DDC-AD1B-0CB77D89468B}"/>
          </ac:spMkLst>
        </pc:spChg>
      </pc:sldChg>
      <pc:sldChg chg="del">
        <pc:chgData name="Lorena Patricia Mora Hernandez" userId="0bca0f10-c886-4055-be5e-c492695e1c7f" providerId="ADAL" clId="{F2218ACF-3786-41CD-B9C2-E2AF4330175A}" dt="2022-04-17T01:46:34.777" v="772" actId="47"/>
        <pc:sldMkLst>
          <pc:docMk/>
          <pc:sldMk cId="2452811870" sldId="294"/>
        </pc:sldMkLst>
      </pc:sldChg>
      <pc:sldChg chg="del">
        <pc:chgData name="Lorena Patricia Mora Hernandez" userId="0bca0f10-c886-4055-be5e-c492695e1c7f" providerId="ADAL" clId="{F2218ACF-3786-41CD-B9C2-E2AF4330175A}" dt="2022-04-17T04:58:20.515" v="1801" actId="47"/>
        <pc:sldMkLst>
          <pc:docMk/>
          <pc:sldMk cId="1955750972" sldId="295"/>
        </pc:sldMkLst>
      </pc:sldChg>
      <pc:sldChg chg="del">
        <pc:chgData name="Lorena Patricia Mora Hernandez" userId="0bca0f10-c886-4055-be5e-c492695e1c7f" providerId="ADAL" clId="{F2218ACF-3786-41CD-B9C2-E2AF4330175A}" dt="2022-04-17T05:02:52.229" v="1852" actId="47"/>
        <pc:sldMkLst>
          <pc:docMk/>
          <pc:sldMk cId="3021108471" sldId="296"/>
        </pc:sldMkLst>
      </pc:sldChg>
      <pc:sldChg chg="addSp delSp modSp add del mod">
        <pc:chgData name="Lorena Patricia Mora Hernandez" userId="0bca0f10-c886-4055-be5e-c492695e1c7f" providerId="ADAL" clId="{F2218ACF-3786-41CD-B9C2-E2AF4330175A}" dt="2022-04-17T04:54:49.074" v="1574" actId="1076"/>
        <pc:sldMkLst>
          <pc:docMk/>
          <pc:sldMk cId="3313909859" sldId="297"/>
        </pc:sldMkLst>
        <pc:spChg chg="add mod">
          <ac:chgData name="Lorena Patricia Mora Hernandez" userId="0bca0f10-c886-4055-be5e-c492695e1c7f" providerId="ADAL" clId="{F2218ACF-3786-41CD-B9C2-E2AF4330175A}" dt="2022-04-17T04:53:09.530" v="1458" actId="20577"/>
          <ac:spMkLst>
            <pc:docMk/>
            <pc:sldMk cId="3313909859" sldId="297"/>
            <ac:spMk id="20" creationId="{7D44D6F2-7ABE-4CA3-8494-A393F14B8531}"/>
          </ac:spMkLst>
        </pc:spChg>
        <pc:spChg chg="add mod">
          <ac:chgData name="Lorena Patricia Mora Hernandez" userId="0bca0f10-c886-4055-be5e-c492695e1c7f" providerId="ADAL" clId="{F2218ACF-3786-41CD-B9C2-E2AF4330175A}" dt="2022-04-17T04:53:24.699" v="1464" actId="20577"/>
          <ac:spMkLst>
            <pc:docMk/>
            <pc:sldMk cId="3313909859" sldId="297"/>
            <ac:spMk id="21" creationId="{22EDE228-0C24-4CE8-93A4-E7142F0C7D03}"/>
          </ac:spMkLst>
        </pc:spChg>
        <pc:spChg chg="add mod">
          <ac:chgData name="Lorena Patricia Mora Hernandez" userId="0bca0f10-c886-4055-be5e-c492695e1c7f" providerId="ADAL" clId="{F2218ACF-3786-41CD-B9C2-E2AF4330175A}" dt="2022-04-17T04:54:49.074" v="1574" actId="1076"/>
          <ac:spMkLst>
            <pc:docMk/>
            <pc:sldMk cId="3313909859" sldId="297"/>
            <ac:spMk id="22" creationId="{A21B653B-ACF0-488D-BAAD-BEBA5C308938}"/>
          </ac:spMkLst>
        </pc:spChg>
        <pc:spChg chg="mod">
          <ac:chgData name="Lorena Patricia Mora Hernandez" userId="0bca0f10-c886-4055-be5e-c492695e1c7f" providerId="ADAL" clId="{F2218ACF-3786-41CD-B9C2-E2AF4330175A}" dt="2022-04-17T04:54:00.990" v="1471" actId="120"/>
          <ac:spMkLst>
            <pc:docMk/>
            <pc:sldMk cId="3313909859" sldId="297"/>
            <ac:spMk id="33" creationId="{3D82FC84-1763-4896-9BC9-A6F976708DB5}"/>
          </ac:spMkLst>
        </pc:spChg>
        <pc:spChg chg="del">
          <ac:chgData name="Lorena Patricia Mora Hernandez" userId="0bca0f10-c886-4055-be5e-c492695e1c7f" providerId="ADAL" clId="{F2218ACF-3786-41CD-B9C2-E2AF4330175A}" dt="2022-04-17T04:45:52.881" v="776" actId="478"/>
          <ac:spMkLst>
            <pc:docMk/>
            <pc:sldMk cId="3313909859" sldId="297"/>
            <ac:spMk id="36" creationId="{B12C41B3-440A-4A1A-8124-42E120D4A6D1}"/>
          </ac:spMkLst>
        </pc:spChg>
        <pc:spChg chg="mod">
          <ac:chgData name="Lorena Patricia Mora Hernandez" userId="0bca0f10-c886-4055-be5e-c492695e1c7f" providerId="ADAL" clId="{F2218ACF-3786-41CD-B9C2-E2AF4330175A}" dt="2022-04-17T04:52:40.613" v="1420" actId="1076"/>
          <ac:spMkLst>
            <pc:docMk/>
            <pc:sldMk cId="3313909859" sldId="297"/>
            <ac:spMk id="37" creationId="{3D606A11-59A3-49AD-AD09-42A0C111CB1A}"/>
          </ac:spMkLst>
        </pc:spChg>
        <pc:spChg chg="mod">
          <ac:chgData name="Lorena Patricia Mora Hernandez" userId="0bca0f10-c886-4055-be5e-c492695e1c7f" providerId="ADAL" clId="{F2218ACF-3786-41CD-B9C2-E2AF4330175A}" dt="2022-04-17T04:54:06.062" v="1472" actId="14100"/>
          <ac:spMkLst>
            <pc:docMk/>
            <pc:sldMk cId="3313909859" sldId="297"/>
            <ac:spMk id="40" creationId="{1E3F979D-15F8-49DB-83EB-37BC13AF047E}"/>
          </ac:spMkLst>
        </pc:spChg>
        <pc:picChg chg="add mod">
          <ac:chgData name="Lorena Patricia Mora Hernandez" userId="0bca0f10-c886-4055-be5e-c492695e1c7f" providerId="ADAL" clId="{F2218ACF-3786-41CD-B9C2-E2AF4330175A}" dt="2022-04-17T04:54:17.483" v="1473" actId="1076"/>
          <ac:picMkLst>
            <pc:docMk/>
            <pc:sldMk cId="3313909859" sldId="297"/>
            <ac:picMk id="3" creationId="{51852E36-7A25-4910-A391-DDE90847E1C7}"/>
          </ac:picMkLst>
        </pc:picChg>
        <pc:picChg chg="add mod">
          <ac:chgData name="Lorena Patricia Mora Hernandez" userId="0bca0f10-c886-4055-be5e-c492695e1c7f" providerId="ADAL" clId="{F2218ACF-3786-41CD-B9C2-E2AF4330175A}" dt="2022-04-17T04:51:17.173" v="1329" actId="1076"/>
          <ac:picMkLst>
            <pc:docMk/>
            <pc:sldMk cId="3313909859" sldId="297"/>
            <ac:picMk id="5" creationId="{60AE92D7-72F5-4E23-8B4F-1DADCD253962}"/>
          </ac:picMkLst>
        </pc:picChg>
        <pc:picChg chg="add mod">
          <ac:chgData name="Lorena Patricia Mora Hernandez" userId="0bca0f10-c886-4055-be5e-c492695e1c7f" providerId="ADAL" clId="{F2218ACF-3786-41CD-B9C2-E2AF4330175A}" dt="2022-04-17T04:52:53.031" v="1423" actId="1076"/>
          <ac:picMkLst>
            <pc:docMk/>
            <pc:sldMk cId="3313909859" sldId="297"/>
            <ac:picMk id="7" creationId="{1688BD5F-0D1D-4D46-B8B6-E1253ABEEF7D}"/>
          </ac:picMkLst>
        </pc:picChg>
        <pc:picChg chg="add mod">
          <ac:chgData name="Lorena Patricia Mora Hernandez" userId="0bca0f10-c886-4055-be5e-c492695e1c7f" providerId="ADAL" clId="{F2218ACF-3786-41CD-B9C2-E2AF4330175A}" dt="2022-04-17T04:53:20.691" v="1461" actId="1076"/>
          <ac:picMkLst>
            <pc:docMk/>
            <pc:sldMk cId="3313909859" sldId="297"/>
            <ac:picMk id="9" creationId="{B338EE1A-58E1-43E4-9D8C-0418029BCE7F}"/>
          </ac:picMkLst>
        </pc:picChg>
        <pc:picChg chg="add del mod">
          <ac:chgData name="Lorena Patricia Mora Hernandez" userId="0bca0f10-c886-4055-be5e-c492695e1c7f" providerId="ADAL" clId="{F2218ACF-3786-41CD-B9C2-E2AF4330175A}" dt="2022-04-17T04:46:25.707" v="835" actId="478"/>
          <ac:picMkLst>
            <pc:docMk/>
            <pc:sldMk cId="3313909859" sldId="297"/>
            <ac:picMk id="11" creationId="{EBBCFD41-9A9A-442A-8CD4-6D526093B22E}"/>
          </ac:picMkLst>
        </pc:picChg>
        <pc:picChg chg="del">
          <ac:chgData name="Lorena Patricia Mora Hernandez" userId="0bca0f10-c886-4055-be5e-c492695e1c7f" providerId="ADAL" clId="{F2218ACF-3786-41CD-B9C2-E2AF4330175A}" dt="2022-04-17T04:45:50.405" v="775" actId="478"/>
          <ac:picMkLst>
            <pc:docMk/>
            <pc:sldMk cId="3313909859" sldId="297"/>
            <ac:picMk id="15" creationId="{67965124-A881-456B-BD88-1E81278E239E}"/>
          </ac:picMkLst>
        </pc:picChg>
        <pc:picChg chg="del">
          <ac:chgData name="Lorena Patricia Mora Hernandez" userId="0bca0f10-c886-4055-be5e-c492695e1c7f" providerId="ADAL" clId="{F2218ACF-3786-41CD-B9C2-E2AF4330175A}" dt="2022-04-17T04:45:48.672" v="774" actId="478"/>
          <ac:picMkLst>
            <pc:docMk/>
            <pc:sldMk cId="3313909859" sldId="297"/>
            <ac:picMk id="17" creationId="{EA8C84DE-CBD3-478A-AF66-7F153A859B90}"/>
          </ac:picMkLst>
        </pc:picChg>
      </pc:sldChg>
      <pc:sldChg chg="delSp modSp add del mod">
        <pc:chgData name="Lorena Patricia Mora Hernandez" userId="0bca0f10-c886-4055-be5e-c492695e1c7f" providerId="ADAL" clId="{F2218ACF-3786-41CD-B9C2-E2AF4330175A}" dt="2022-04-17T01:40:30.126" v="732" actId="47"/>
        <pc:sldMkLst>
          <pc:docMk/>
          <pc:sldMk cId="1758160237" sldId="299"/>
        </pc:sldMkLst>
        <pc:spChg chg="del mod">
          <ac:chgData name="Lorena Patricia Mora Hernandez" userId="0bca0f10-c886-4055-be5e-c492695e1c7f" providerId="ADAL" clId="{F2218ACF-3786-41CD-B9C2-E2AF4330175A}" dt="2022-04-17T01:40:29.478" v="731"/>
          <ac:spMkLst>
            <pc:docMk/>
            <pc:sldMk cId="1758160237" sldId="299"/>
            <ac:spMk id="18" creationId="{6C4DC937-F138-4DDC-AD1B-0CB77D89468B}"/>
          </ac:spMkLst>
        </pc:spChg>
      </pc:sldChg>
      <pc:sldChg chg="del">
        <pc:chgData name="Lorena Patricia Mora Hernandez" userId="0bca0f10-c886-4055-be5e-c492695e1c7f" providerId="ADAL" clId="{F2218ACF-3786-41CD-B9C2-E2AF4330175A}" dt="2022-04-17T01:46:37.191" v="773" actId="47"/>
        <pc:sldMkLst>
          <pc:docMk/>
          <pc:sldMk cId="3646997678" sldId="300"/>
        </pc:sldMkLst>
      </pc:sldChg>
      <pc:sldChg chg="modSp mod">
        <pc:chgData name="Lorena Patricia Mora Hernandez" userId="0bca0f10-c886-4055-be5e-c492695e1c7f" providerId="ADAL" clId="{F2218ACF-3786-41CD-B9C2-E2AF4330175A}" dt="2022-04-17T01:44:00.406" v="750" actId="14100"/>
        <pc:sldMkLst>
          <pc:docMk/>
          <pc:sldMk cId="3477611646" sldId="301"/>
        </pc:sldMkLst>
        <pc:spChg chg="mod">
          <ac:chgData name="Lorena Patricia Mora Hernandez" userId="0bca0f10-c886-4055-be5e-c492695e1c7f" providerId="ADAL" clId="{F2218ACF-3786-41CD-B9C2-E2AF4330175A}" dt="2022-04-17T01:44:00.406" v="750" actId="14100"/>
          <ac:spMkLst>
            <pc:docMk/>
            <pc:sldMk cId="3477611646" sldId="301"/>
            <ac:spMk id="18" creationId="{6C4DC937-F138-4DDC-AD1B-0CB77D89468B}"/>
          </ac:spMkLst>
        </pc:spChg>
      </pc:sldChg>
      <pc:sldChg chg="add">
        <pc:chgData name="Lorena Patricia Mora Hernandez" userId="0bca0f10-c886-4055-be5e-c492695e1c7f" providerId="ADAL" clId="{F2218ACF-3786-41CD-B9C2-E2AF4330175A}" dt="2022-04-16T17:39:32.998" v="21"/>
        <pc:sldMkLst>
          <pc:docMk/>
          <pc:sldMk cId="1585388576" sldId="302"/>
        </pc:sldMkLst>
      </pc:sldChg>
      <pc:sldChg chg="addSp delSp modSp add mod ord">
        <pc:chgData name="Lorena Patricia Mora Hernandez" userId="0bca0f10-c886-4055-be5e-c492695e1c7f" providerId="ADAL" clId="{F2218ACF-3786-41CD-B9C2-E2AF4330175A}" dt="2022-04-16T18:11:55.866" v="470" actId="1076"/>
        <pc:sldMkLst>
          <pc:docMk/>
          <pc:sldMk cId="1460788304" sldId="303"/>
        </pc:sldMkLst>
        <pc:spChg chg="mod">
          <ac:chgData name="Lorena Patricia Mora Hernandez" userId="0bca0f10-c886-4055-be5e-c492695e1c7f" providerId="ADAL" clId="{F2218ACF-3786-41CD-B9C2-E2AF4330175A}" dt="2022-04-16T18:11:55.866" v="470" actId="1076"/>
          <ac:spMkLst>
            <pc:docMk/>
            <pc:sldMk cId="1460788304" sldId="303"/>
            <ac:spMk id="18" creationId="{6C4DC937-F138-4DDC-AD1B-0CB77D89468B}"/>
          </ac:spMkLst>
        </pc:spChg>
        <pc:grpChg chg="del">
          <ac:chgData name="Lorena Patricia Mora Hernandez" userId="0bca0f10-c886-4055-be5e-c492695e1c7f" providerId="ADAL" clId="{F2218ACF-3786-41CD-B9C2-E2AF4330175A}" dt="2022-04-16T18:04:22.189" v="188" actId="478"/>
          <ac:grpSpMkLst>
            <pc:docMk/>
            <pc:sldMk cId="1460788304" sldId="303"/>
            <ac:grpSpMk id="2" creationId="{3070B943-6A32-42E0-8330-873A2AB62AAC}"/>
          </ac:grpSpMkLst>
        </pc:grpChg>
        <pc:picChg chg="add del mod">
          <ac:chgData name="Lorena Patricia Mora Hernandez" userId="0bca0f10-c886-4055-be5e-c492695e1c7f" providerId="ADAL" clId="{F2218ACF-3786-41CD-B9C2-E2AF4330175A}" dt="2022-04-16T18:04:52.227" v="191" actId="478"/>
          <ac:picMkLst>
            <pc:docMk/>
            <pc:sldMk cId="1460788304" sldId="303"/>
            <ac:picMk id="4" creationId="{BC9A64B5-D853-4A61-92D0-71CF43322346}"/>
          </ac:picMkLst>
        </pc:picChg>
        <pc:picChg chg="add mod">
          <ac:chgData name="Lorena Patricia Mora Hernandez" userId="0bca0f10-c886-4055-be5e-c492695e1c7f" providerId="ADAL" clId="{F2218ACF-3786-41CD-B9C2-E2AF4330175A}" dt="2022-04-16T18:05:16.700" v="199" actId="1076"/>
          <ac:picMkLst>
            <pc:docMk/>
            <pc:sldMk cId="1460788304" sldId="303"/>
            <ac:picMk id="6" creationId="{1AD321FB-85DC-4113-B11C-90FFE0E2599E}"/>
          </ac:picMkLst>
        </pc:picChg>
      </pc:sldChg>
      <pc:sldChg chg="addSp delSp modSp add mod ord">
        <pc:chgData name="Lorena Patricia Mora Hernandez" userId="0bca0f10-c886-4055-be5e-c492695e1c7f" providerId="ADAL" clId="{F2218ACF-3786-41CD-B9C2-E2AF4330175A}" dt="2022-04-17T01:39:02.675" v="720" actId="1076"/>
        <pc:sldMkLst>
          <pc:docMk/>
          <pc:sldMk cId="3861721016" sldId="304"/>
        </pc:sldMkLst>
        <pc:spChg chg="mod">
          <ac:chgData name="Lorena Patricia Mora Hernandez" userId="0bca0f10-c886-4055-be5e-c492695e1c7f" providerId="ADAL" clId="{F2218ACF-3786-41CD-B9C2-E2AF4330175A}" dt="2022-04-17T01:23:56.594" v="477" actId="1076"/>
          <ac:spMkLst>
            <pc:docMk/>
            <pc:sldMk cId="3861721016" sldId="304"/>
            <ac:spMk id="18" creationId="{6C4DC937-F138-4DDC-AD1B-0CB77D89468B}"/>
          </ac:spMkLst>
        </pc:spChg>
        <pc:grpChg chg="del">
          <ac:chgData name="Lorena Patricia Mora Hernandez" userId="0bca0f10-c886-4055-be5e-c492695e1c7f" providerId="ADAL" clId="{F2218ACF-3786-41CD-B9C2-E2AF4330175A}" dt="2022-04-17T01:23:32.143" v="471" actId="478"/>
          <ac:grpSpMkLst>
            <pc:docMk/>
            <pc:sldMk cId="3861721016" sldId="304"/>
            <ac:grpSpMk id="2" creationId="{3070B943-6A32-42E0-8330-873A2AB62AAC}"/>
          </ac:grpSpMkLst>
        </pc:grpChg>
        <pc:picChg chg="add del mod">
          <ac:chgData name="Lorena Patricia Mora Hernandez" userId="0bca0f10-c886-4055-be5e-c492695e1c7f" providerId="ADAL" clId="{F2218ACF-3786-41CD-B9C2-E2AF4330175A}" dt="2022-04-17T01:39:01.648" v="719" actId="478"/>
          <ac:picMkLst>
            <pc:docMk/>
            <pc:sldMk cId="3861721016" sldId="304"/>
            <ac:picMk id="4" creationId="{06541C9A-4379-4DA2-9C24-A64301CB74FE}"/>
          </ac:picMkLst>
        </pc:picChg>
        <pc:picChg chg="add del mod">
          <ac:chgData name="Lorena Patricia Mora Hernandez" userId="0bca0f10-c886-4055-be5e-c492695e1c7f" providerId="ADAL" clId="{F2218ACF-3786-41CD-B9C2-E2AF4330175A}" dt="2022-04-17T01:39:02.675" v="720" actId="1076"/>
          <ac:picMkLst>
            <pc:docMk/>
            <pc:sldMk cId="3861721016" sldId="304"/>
            <ac:picMk id="6" creationId="{6E5A5773-F52C-43B1-9960-0EA95F3FD815}"/>
          </ac:picMkLst>
        </pc:picChg>
      </pc:sldChg>
      <pc:sldChg chg="addSp delSp modSp add mod ord">
        <pc:chgData name="Lorena Patricia Mora Hernandez" userId="0bca0f10-c886-4055-be5e-c492695e1c7f" providerId="ADAL" clId="{F2218ACF-3786-41CD-B9C2-E2AF4330175A}" dt="2022-04-17T01:28:23.337" v="495" actId="1076"/>
        <pc:sldMkLst>
          <pc:docMk/>
          <pc:sldMk cId="88833647" sldId="305"/>
        </pc:sldMkLst>
        <pc:picChg chg="add mod">
          <ac:chgData name="Lorena Patricia Mora Hernandez" userId="0bca0f10-c886-4055-be5e-c492695e1c7f" providerId="ADAL" clId="{F2218ACF-3786-41CD-B9C2-E2AF4330175A}" dt="2022-04-17T01:28:23.337" v="495" actId="1076"/>
          <ac:picMkLst>
            <pc:docMk/>
            <pc:sldMk cId="88833647" sldId="305"/>
            <ac:picMk id="3" creationId="{659592B7-7A40-4EB2-97C8-25891E26FE65}"/>
          </ac:picMkLst>
        </pc:picChg>
        <pc:picChg chg="del">
          <ac:chgData name="Lorena Patricia Mora Hernandez" userId="0bca0f10-c886-4055-be5e-c492695e1c7f" providerId="ADAL" clId="{F2218ACF-3786-41CD-B9C2-E2AF4330175A}" dt="2022-04-17T01:27:51.962" v="489" actId="478"/>
          <ac:picMkLst>
            <pc:docMk/>
            <pc:sldMk cId="88833647" sldId="305"/>
            <ac:picMk id="4" creationId="{E8C3C1A9-5AAC-4989-A8FA-70AA38A16449}"/>
          </ac:picMkLst>
        </pc:picChg>
      </pc:sldChg>
      <pc:sldChg chg="add del">
        <pc:chgData name="Lorena Patricia Mora Hernandez" userId="0bca0f10-c886-4055-be5e-c492695e1c7f" providerId="ADAL" clId="{F2218ACF-3786-41CD-B9C2-E2AF4330175A}" dt="2022-04-16T17:47:46.729" v="38"/>
        <pc:sldMkLst>
          <pc:docMk/>
          <pc:sldMk cId="589823270" sldId="305"/>
        </pc:sldMkLst>
      </pc:sldChg>
      <pc:sldChg chg="add del">
        <pc:chgData name="Lorena Patricia Mora Hernandez" userId="0bca0f10-c886-4055-be5e-c492695e1c7f" providerId="ADAL" clId="{F2218ACF-3786-41CD-B9C2-E2AF4330175A}" dt="2022-04-17T01:27:55.650" v="491" actId="47"/>
        <pc:sldMkLst>
          <pc:docMk/>
          <pc:sldMk cId="400951612" sldId="306"/>
        </pc:sldMkLst>
      </pc:sldChg>
      <pc:sldChg chg="add del">
        <pc:chgData name="Lorena Patricia Mora Hernandez" userId="0bca0f10-c886-4055-be5e-c492695e1c7f" providerId="ADAL" clId="{F2218ACF-3786-41CD-B9C2-E2AF4330175A}" dt="2022-04-17T01:28:30.865" v="497" actId="47"/>
        <pc:sldMkLst>
          <pc:docMk/>
          <pc:sldMk cId="1530927168" sldId="306"/>
        </pc:sldMkLst>
      </pc:sldChg>
      <pc:sldChg chg="addSp delSp modSp add mod ord">
        <pc:chgData name="Lorena Patricia Mora Hernandez" userId="0bca0f10-c886-4055-be5e-c492695e1c7f" providerId="ADAL" clId="{F2218ACF-3786-41CD-B9C2-E2AF4330175A}" dt="2022-04-17T01:34:35.213" v="709" actId="1076"/>
        <pc:sldMkLst>
          <pc:docMk/>
          <pc:sldMk cId="3939026991" sldId="306"/>
        </pc:sldMkLst>
        <pc:spChg chg="mod">
          <ac:chgData name="Lorena Patricia Mora Hernandez" userId="0bca0f10-c886-4055-be5e-c492695e1c7f" providerId="ADAL" clId="{F2218ACF-3786-41CD-B9C2-E2AF4330175A}" dt="2022-04-17T01:33:14.181" v="704" actId="1076"/>
          <ac:spMkLst>
            <pc:docMk/>
            <pc:sldMk cId="3939026991" sldId="306"/>
            <ac:spMk id="18" creationId="{6C4DC937-F138-4DDC-AD1B-0CB77D89468B}"/>
          </ac:spMkLst>
        </pc:spChg>
        <pc:picChg chg="add mod">
          <ac:chgData name="Lorena Patricia Mora Hernandez" userId="0bca0f10-c886-4055-be5e-c492695e1c7f" providerId="ADAL" clId="{F2218ACF-3786-41CD-B9C2-E2AF4330175A}" dt="2022-04-17T01:34:35.213" v="709" actId="1076"/>
          <ac:picMkLst>
            <pc:docMk/>
            <pc:sldMk cId="3939026991" sldId="306"/>
            <ac:picMk id="3" creationId="{A4131BC1-BA3D-463B-9F2C-95775F158A7C}"/>
          </ac:picMkLst>
        </pc:picChg>
        <pc:picChg chg="del">
          <ac:chgData name="Lorena Patricia Mora Hernandez" userId="0bca0f10-c886-4055-be5e-c492695e1c7f" providerId="ADAL" clId="{F2218ACF-3786-41CD-B9C2-E2AF4330175A}" dt="2022-04-17T01:34:26.685" v="705" actId="478"/>
          <ac:picMkLst>
            <pc:docMk/>
            <pc:sldMk cId="3939026991" sldId="306"/>
            <ac:picMk id="6" creationId="{1AD321FB-85DC-4113-B11C-90FFE0E2599E}"/>
          </ac:picMkLst>
        </pc:picChg>
      </pc:sldChg>
      <pc:sldChg chg="add del ord">
        <pc:chgData name="Lorena Patricia Mora Hernandez" userId="0bca0f10-c886-4055-be5e-c492695e1c7f" providerId="ADAL" clId="{F2218ACF-3786-41CD-B9C2-E2AF4330175A}" dt="2022-04-17T01:38:43.933" v="716" actId="47"/>
        <pc:sldMkLst>
          <pc:docMk/>
          <pc:sldMk cId="314332800" sldId="307"/>
        </pc:sldMkLst>
      </pc:sldChg>
      <pc:sldChg chg="modSp add mod">
        <pc:chgData name="Lorena Patricia Mora Hernandez" userId="0bca0f10-c886-4055-be5e-c492695e1c7f" providerId="ADAL" clId="{F2218ACF-3786-41CD-B9C2-E2AF4330175A}" dt="2022-04-17T01:46:03.768" v="769" actId="20577"/>
        <pc:sldMkLst>
          <pc:docMk/>
          <pc:sldMk cId="629336175" sldId="307"/>
        </pc:sldMkLst>
        <pc:spChg chg="mod">
          <ac:chgData name="Lorena Patricia Mora Hernandez" userId="0bca0f10-c886-4055-be5e-c492695e1c7f" providerId="ADAL" clId="{F2218ACF-3786-41CD-B9C2-E2AF4330175A}" dt="2022-04-17T01:46:03.768" v="769" actId="20577"/>
          <ac:spMkLst>
            <pc:docMk/>
            <pc:sldMk cId="629336175" sldId="307"/>
            <ac:spMk id="18" creationId="{6C4DC937-F138-4DDC-AD1B-0CB77D89468B}"/>
          </ac:spMkLst>
        </pc:spChg>
      </pc:sldChg>
      <pc:sldChg chg="addSp delSp modSp add mod">
        <pc:chgData name="Lorena Patricia Mora Hernandez" userId="0bca0f10-c886-4055-be5e-c492695e1c7f" providerId="ADAL" clId="{F2218ACF-3786-41CD-B9C2-E2AF4330175A}" dt="2022-04-17T04:58:11.002" v="1800" actId="20577"/>
        <pc:sldMkLst>
          <pc:docMk/>
          <pc:sldMk cId="604129519" sldId="308"/>
        </pc:sldMkLst>
        <pc:spChg chg="mod">
          <ac:chgData name="Lorena Patricia Mora Hernandez" userId="0bca0f10-c886-4055-be5e-c492695e1c7f" providerId="ADAL" clId="{F2218ACF-3786-41CD-B9C2-E2AF4330175A}" dt="2022-04-17T04:58:03.909" v="1773" actId="313"/>
          <ac:spMkLst>
            <pc:docMk/>
            <pc:sldMk cId="604129519" sldId="308"/>
            <ac:spMk id="20" creationId="{7D44D6F2-7ABE-4CA3-8494-A393F14B8531}"/>
          </ac:spMkLst>
        </pc:spChg>
        <pc:spChg chg="mod">
          <ac:chgData name="Lorena Patricia Mora Hernandez" userId="0bca0f10-c886-4055-be5e-c492695e1c7f" providerId="ADAL" clId="{F2218ACF-3786-41CD-B9C2-E2AF4330175A}" dt="2022-04-17T04:58:11.002" v="1800" actId="20577"/>
          <ac:spMkLst>
            <pc:docMk/>
            <pc:sldMk cId="604129519" sldId="308"/>
            <ac:spMk id="21" creationId="{22EDE228-0C24-4CE8-93A4-E7142F0C7D03}"/>
          </ac:spMkLst>
        </pc:spChg>
        <pc:spChg chg="mod">
          <ac:chgData name="Lorena Patricia Mora Hernandez" userId="0bca0f10-c886-4055-be5e-c492695e1c7f" providerId="ADAL" clId="{F2218ACF-3786-41CD-B9C2-E2AF4330175A}" dt="2022-04-17T04:56:03.450" v="1631" actId="20577"/>
          <ac:spMkLst>
            <pc:docMk/>
            <pc:sldMk cId="604129519" sldId="308"/>
            <ac:spMk id="22" creationId="{A21B653B-ACF0-488D-BAAD-BEBA5C308938}"/>
          </ac:spMkLst>
        </pc:spChg>
        <pc:spChg chg="mod">
          <ac:chgData name="Lorena Patricia Mora Hernandez" userId="0bca0f10-c886-4055-be5e-c492695e1c7f" providerId="ADAL" clId="{F2218ACF-3786-41CD-B9C2-E2AF4330175A}" dt="2022-04-17T04:56:45.313" v="1691" actId="20577"/>
          <ac:spMkLst>
            <pc:docMk/>
            <pc:sldMk cId="604129519" sldId="308"/>
            <ac:spMk id="37" creationId="{3D606A11-59A3-49AD-AD09-42A0C111CB1A}"/>
          </ac:spMkLst>
        </pc:spChg>
        <pc:spChg chg="mod">
          <ac:chgData name="Lorena Patricia Mora Hernandez" userId="0bca0f10-c886-4055-be5e-c492695e1c7f" providerId="ADAL" clId="{F2218ACF-3786-41CD-B9C2-E2AF4330175A}" dt="2022-04-17T04:56:15.567" v="1663" actId="14100"/>
          <ac:spMkLst>
            <pc:docMk/>
            <pc:sldMk cId="604129519" sldId="308"/>
            <ac:spMk id="40" creationId="{1E3F979D-15F8-49DB-83EB-37BC13AF047E}"/>
          </ac:spMkLst>
        </pc:spChg>
        <pc:picChg chg="del">
          <ac:chgData name="Lorena Patricia Mora Hernandez" userId="0bca0f10-c886-4055-be5e-c492695e1c7f" providerId="ADAL" clId="{F2218ACF-3786-41CD-B9C2-E2AF4330175A}" dt="2022-04-17T04:55:43.228" v="1600" actId="478"/>
          <ac:picMkLst>
            <pc:docMk/>
            <pc:sldMk cId="604129519" sldId="308"/>
            <ac:picMk id="3" creationId="{51852E36-7A25-4910-A391-DDE90847E1C7}"/>
          </ac:picMkLst>
        </pc:picChg>
        <pc:picChg chg="add mod">
          <ac:chgData name="Lorena Patricia Mora Hernandez" userId="0bca0f10-c886-4055-be5e-c492695e1c7f" providerId="ADAL" clId="{F2218ACF-3786-41CD-B9C2-E2AF4330175A}" dt="2022-04-17T04:55:47.824" v="1602" actId="1076"/>
          <ac:picMkLst>
            <pc:docMk/>
            <pc:sldMk cId="604129519" sldId="308"/>
            <ac:picMk id="4" creationId="{7F411649-5BC9-48C4-8328-A782B53D18FD}"/>
          </ac:picMkLst>
        </pc:picChg>
        <pc:picChg chg="del">
          <ac:chgData name="Lorena Patricia Mora Hernandez" userId="0bca0f10-c886-4055-be5e-c492695e1c7f" providerId="ADAL" clId="{F2218ACF-3786-41CD-B9C2-E2AF4330175A}" dt="2022-04-17T04:56:28.629" v="1664" actId="478"/>
          <ac:picMkLst>
            <pc:docMk/>
            <pc:sldMk cId="604129519" sldId="308"/>
            <ac:picMk id="5" creationId="{60AE92D7-72F5-4E23-8B4F-1DADCD253962}"/>
          </ac:picMkLst>
        </pc:picChg>
        <pc:picChg chg="del">
          <ac:chgData name="Lorena Patricia Mora Hernandez" userId="0bca0f10-c886-4055-be5e-c492695e1c7f" providerId="ADAL" clId="{F2218ACF-3786-41CD-B9C2-E2AF4330175A}" dt="2022-04-17T04:57:00.448" v="1692" actId="478"/>
          <ac:picMkLst>
            <pc:docMk/>
            <pc:sldMk cId="604129519" sldId="308"/>
            <ac:picMk id="7" creationId="{1688BD5F-0D1D-4D46-B8B6-E1253ABEEF7D}"/>
          </ac:picMkLst>
        </pc:picChg>
        <pc:picChg chg="add mod">
          <ac:chgData name="Lorena Patricia Mora Hernandez" userId="0bca0f10-c886-4055-be5e-c492695e1c7f" providerId="ADAL" clId="{F2218ACF-3786-41CD-B9C2-E2AF4330175A}" dt="2022-04-17T04:56:37.806" v="1668" actId="1076"/>
          <ac:picMkLst>
            <pc:docMk/>
            <pc:sldMk cId="604129519" sldId="308"/>
            <ac:picMk id="8" creationId="{5AE88E54-04D6-4C9D-8B2A-47F27A7174EA}"/>
          </ac:picMkLst>
        </pc:picChg>
        <pc:picChg chg="del">
          <ac:chgData name="Lorena Patricia Mora Hernandez" userId="0bca0f10-c886-4055-be5e-c492695e1c7f" providerId="ADAL" clId="{F2218ACF-3786-41CD-B9C2-E2AF4330175A}" dt="2022-04-17T04:57:18.866" v="1701" actId="478"/>
          <ac:picMkLst>
            <pc:docMk/>
            <pc:sldMk cId="604129519" sldId="308"/>
            <ac:picMk id="9" creationId="{B338EE1A-58E1-43E4-9D8C-0418029BCE7F}"/>
          </ac:picMkLst>
        </pc:picChg>
        <pc:picChg chg="add mod">
          <ac:chgData name="Lorena Patricia Mora Hernandez" userId="0bca0f10-c886-4055-be5e-c492695e1c7f" providerId="ADAL" clId="{F2218ACF-3786-41CD-B9C2-E2AF4330175A}" dt="2022-04-17T04:57:45.638" v="1707" actId="1076"/>
          <ac:picMkLst>
            <pc:docMk/>
            <pc:sldMk cId="604129519" sldId="308"/>
            <ac:picMk id="11" creationId="{312233BD-BDB5-42E7-A207-0A8E32DF2060}"/>
          </ac:picMkLst>
        </pc:picChg>
        <pc:picChg chg="add mod">
          <ac:chgData name="Lorena Patricia Mora Hernandez" userId="0bca0f10-c886-4055-be5e-c492695e1c7f" providerId="ADAL" clId="{F2218ACF-3786-41CD-B9C2-E2AF4330175A}" dt="2022-04-17T04:57:42.992" v="1706" actId="1076"/>
          <ac:picMkLst>
            <pc:docMk/>
            <pc:sldMk cId="604129519" sldId="308"/>
            <ac:picMk id="13" creationId="{48284FDA-870C-4908-9A21-E57B9DE6D50F}"/>
          </ac:picMkLst>
        </pc:picChg>
      </pc:sldChg>
      <pc:sldChg chg="add del">
        <pc:chgData name="Lorena Patricia Mora Hernandez" userId="0bca0f10-c886-4055-be5e-c492695e1c7f" providerId="ADAL" clId="{F2218ACF-3786-41CD-B9C2-E2AF4330175A}" dt="2022-04-17T01:43:11.225" v="739"/>
        <pc:sldMkLst>
          <pc:docMk/>
          <pc:sldMk cId="1534376591" sldId="308"/>
        </pc:sldMkLst>
      </pc:sldChg>
      <pc:sldChg chg="addSp delSp modSp add mod">
        <pc:chgData name="Lorena Patricia Mora Hernandez" userId="0bca0f10-c886-4055-be5e-c492695e1c7f" providerId="ADAL" clId="{F2218ACF-3786-41CD-B9C2-E2AF4330175A}" dt="2022-04-17T05:02:19.656" v="1851" actId="14100"/>
        <pc:sldMkLst>
          <pc:docMk/>
          <pc:sldMk cId="4047687826" sldId="309"/>
        </pc:sldMkLst>
        <pc:spChg chg="mod">
          <ac:chgData name="Lorena Patricia Mora Hernandez" userId="0bca0f10-c886-4055-be5e-c492695e1c7f" providerId="ADAL" clId="{F2218ACF-3786-41CD-B9C2-E2AF4330175A}" dt="2022-04-17T04:59:02.211" v="1834" actId="20577"/>
          <ac:spMkLst>
            <pc:docMk/>
            <pc:sldMk cId="4047687826" sldId="309"/>
            <ac:spMk id="22" creationId="{A21B653B-ACF0-488D-BAAD-BEBA5C308938}"/>
          </ac:spMkLst>
        </pc:spChg>
        <pc:spChg chg="mod">
          <ac:chgData name="Lorena Patricia Mora Hernandez" userId="0bca0f10-c886-4055-be5e-c492695e1c7f" providerId="ADAL" clId="{F2218ACF-3786-41CD-B9C2-E2AF4330175A}" dt="2022-04-17T04:58:29.297" v="1813" actId="20577"/>
          <ac:spMkLst>
            <pc:docMk/>
            <pc:sldMk cId="4047687826" sldId="309"/>
            <ac:spMk id="40" creationId="{1E3F979D-15F8-49DB-83EB-37BC13AF047E}"/>
          </ac:spMkLst>
        </pc:spChg>
        <pc:picChg chg="add mod">
          <ac:chgData name="Lorena Patricia Mora Hernandez" userId="0bca0f10-c886-4055-be5e-c492695e1c7f" providerId="ADAL" clId="{F2218ACF-3786-41CD-B9C2-E2AF4330175A}" dt="2022-04-17T04:58:55.067" v="1816" actId="1076"/>
          <ac:picMkLst>
            <pc:docMk/>
            <pc:sldMk cId="4047687826" sldId="309"/>
            <ac:picMk id="3" creationId="{FB9E5BE1-CB76-4A1C-8B04-AE70367314C9}"/>
          </ac:picMkLst>
        </pc:picChg>
        <pc:picChg chg="del">
          <ac:chgData name="Lorena Patricia Mora Hernandez" userId="0bca0f10-c886-4055-be5e-c492695e1c7f" providerId="ADAL" clId="{F2218ACF-3786-41CD-B9C2-E2AF4330175A}" dt="2022-04-17T04:58:51.604" v="1814" actId="478"/>
          <ac:picMkLst>
            <pc:docMk/>
            <pc:sldMk cId="4047687826" sldId="309"/>
            <ac:picMk id="4" creationId="{7F411649-5BC9-48C4-8328-A782B53D18FD}"/>
          </ac:picMkLst>
        </pc:picChg>
        <pc:picChg chg="add mod">
          <ac:chgData name="Lorena Patricia Mora Hernandez" userId="0bca0f10-c886-4055-be5e-c492695e1c7f" providerId="ADAL" clId="{F2218ACF-3786-41CD-B9C2-E2AF4330175A}" dt="2022-04-17T05:01:27.980" v="1840" actId="1076"/>
          <ac:picMkLst>
            <pc:docMk/>
            <pc:sldMk cId="4047687826" sldId="309"/>
            <ac:picMk id="6" creationId="{32724FC6-E1BC-4CA5-AB19-EF0D9C5FEB73}"/>
          </ac:picMkLst>
        </pc:picChg>
        <pc:picChg chg="del">
          <ac:chgData name="Lorena Patricia Mora Hernandez" userId="0bca0f10-c886-4055-be5e-c492695e1c7f" providerId="ADAL" clId="{F2218ACF-3786-41CD-B9C2-E2AF4330175A}" dt="2022-04-17T05:01:20.302" v="1835" actId="478"/>
          <ac:picMkLst>
            <pc:docMk/>
            <pc:sldMk cId="4047687826" sldId="309"/>
            <ac:picMk id="8" creationId="{5AE88E54-04D6-4C9D-8B2A-47F27A7174EA}"/>
          </ac:picMkLst>
        </pc:picChg>
        <pc:picChg chg="add mod">
          <ac:chgData name="Lorena Patricia Mora Hernandez" userId="0bca0f10-c886-4055-be5e-c492695e1c7f" providerId="ADAL" clId="{F2218ACF-3786-41CD-B9C2-E2AF4330175A}" dt="2022-04-17T05:01:58.349" v="1846" actId="1076"/>
          <ac:picMkLst>
            <pc:docMk/>
            <pc:sldMk cId="4047687826" sldId="309"/>
            <ac:picMk id="9" creationId="{E09AB328-83EE-460D-ABA2-B542AD331DD3}"/>
          </ac:picMkLst>
        </pc:picChg>
        <pc:picChg chg="del">
          <ac:chgData name="Lorena Patricia Mora Hernandez" userId="0bca0f10-c886-4055-be5e-c492695e1c7f" providerId="ADAL" clId="{F2218ACF-3786-41CD-B9C2-E2AF4330175A}" dt="2022-04-17T05:01:48.073" v="1841" actId="478"/>
          <ac:picMkLst>
            <pc:docMk/>
            <pc:sldMk cId="4047687826" sldId="309"/>
            <ac:picMk id="11" creationId="{312233BD-BDB5-42E7-A207-0A8E32DF2060}"/>
          </ac:picMkLst>
        </pc:picChg>
        <pc:picChg chg="add mod">
          <ac:chgData name="Lorena Patricia Mora Hernandez" userId="0bca0f10-c886-4055-be5e-c492695e1c7f" providerId="ADAL" clId="{F2218ACF-3786-41CD-B9C2-E2AF4330175A}" dt="2022-04-17T05:02:19.656" v="1851" actId="14100"/>
          <ac:picMkLst>
            <pc:docMk/>
            <pc:sldMk cId="4047687826" sldId="309"/>
            <ac:picMk id="12" creationId="{014567D7-DC79-4DB4-9212-53463776A8FD}"/>
          </ac:picMkLst>
        </pc:picChg>
        <pc:picChg chg="del">
          <ac:chgData name="Lorena Patricia Mora Hernandez" userId="0bca0f10-c886-4055-be5e-c492695e1c7f" providerId="ADAL" clId="{F2218ACF-3786-41CD-B9C2-E2AF4330175A}" dt="2022-04-17T05:02:10.080" v="1847" actId="478"/>
          <ac:picMkLst>
            <pc:docMk/>
            <pc:sldMk cId="4047687826" sldId="309"/>
            <ac:picMk id="13" creationId="{48284FDA-870C-4908-9A21-E57B9DE6D50F}"/>
          </ac:picMkLst>
        </pc:picChg>
      </pc:sldChg>
    </pc:docChg>
  </pc:docChgLst>
  <pc:docChgLst>
    <pc:chgData name="Robinsson Yesid  Sanchez Deantonio" userId="9f71fea9-e2e5-4ec5-8909-42b4a194c453" providerId="ADAL" clId="{492B850D-840A-4342-AD3D-09A19E47A5E7}"/>
    <pc:docChg chg="custSel modSld">
      <pc:chgData name="Robinsson Yesid  Sanchez Deantonio" userId="9f71fea9-e2e5-4ec5-8909-42b4a194c453" providerId="ADAL" clId="{492B850D-840A-4342-AD3D-09A19E47A5E7}" dt="2022-03-23T02:40:20.093" v="49" actId="1076"/>
      <pc:docMkLst>
        <pc:docMk/>
      </pc:docMkLst>
      <pc:sldChg chg="modSp mod">
        <pc:chgData name="Robinsson Yesid  Sanchez Deantonio" userId="9f71fea9-e2e5-4ec5-8909-42b4a194c453" providerId="ADAL" clId="{492B850D-840A-4342-AD3D-09A19E47A5E7}" dt="2022-03-23T02:39:00.974" v="38" actId="122"/>
        <pc:sldMkLst>
          <pc:docMk/>
          <pc:sldMk cId="2452811870" sldId="294"/>
        </pc:sldMkLst>
        <pc:spChg chg="mod">
          <ac:chgData name="Robinsson Yesid  Sanchez Deantonio" userId="9f71fea9-e2e5-4ec5-8909-42b4a194c453" providerId="ADAL" clId="{492B850D-840A-4342-AD3D-09A19E47A5E7}" dt="2022-03-23T02:39:00.974" v="38" actId="122"/>
          <ac:spMkLst>
            <pc:docMk/>
            <pc:sldMk cId="2452811870" sldId="294"/>
            <ac:spMk id="36" creationId="{B12C41B3-440A-4A1A-8124-42E120D4A6D1}"/>
          </ac:spMkLst>
        </pc:spChg>
        <pc:spChg chg="mod">
          <ac:chgData name="Robinsson Yesid  Sanchez Deantonio" userId="9f71fea9-e2e5-4ec5-8909-42b4a194c453" providerId="ADAL" clId="{492B850D-840A-4342-AD3D-09A19E47A5E7}" dt="2022-03-23T02:38:56.049" v="37" actId="1076"/>
          <ac:spMkLst>
            <pc:docMk/>
            <pc:sldMk cId="2452811870" sldId="294"/>
            <ac:spMk id="37" creationId="{3D606A11-59A3-49AD-AD09-42A0C111CB1A}"/>
          </ac:spMkLst>
        </pc:spChg>
        <pc:spChg chg="mod">
          <ac:chgData name="Robinsson Yesid  Sanchez Deantonio" userId="9f71fea9-e2e5-4ec5-8909-42b4a194c453" providerId="ADAL" clId="{492B850D-840A-4342-AD3D-09A19E47A5E7}" dt="2022-03-23T02:37:12.593" v="31" actId="1076"/>
          <ac:spMkLst>
            <pc:docMk/>
            <pc:sldMk cId="2452811870" sldId="294"/>
            <ac:spMk id="40" creationId="{1E3F979D-15F8-49DB-83EB-37BC13AF047E}"/>
          </ac:spMkLst>
        </pc:spChg>
        <pc:picChg chg="mod modCrop">
          <ac:chgData name="Robinsson Yesid  Sanchez Deantonio" userId="9f71fea9-e2e5-4ec5-8909-42b4a194c453" providerId="ADAL" clId="{492B850D-840A-4342-AD3D-09A19E47A5E7}" dt="2022-03-23T02:37:16.081" v="33" actId="1076"/>
          <ac:picMkLst>
            <pc:docMk/>
            <pc:sldMk cId="2452811870" sldId="294"/>
            <ac:picMk id="3" creationId="{DFD5A135-F14C-42F5-B6B1-2D8E0DC9B982}"/>
          </ac:picMkLst>
        </pc:picChg>
        <pc:picChg chg="mod">
          <ac:chgData name="Robinsson Yesid  Sanchez Deantonio" userId="9f71fea9-e2e5-4ec5-8909-42b4a194c453" providerId="ADAL" clId="{492B850D-840A-4342-AD3D-09A19E47A5E7}" dt="2022-03-23T02:37:20.147" v="34" actId="14100"/>
          <ac:picMkLst>
            <pc:docMk/>
            <pc:sldMk cId="2452811870" sldId="294"/>
            <ac:picMk id="8" creationId="{0CE6A4C5-18C6-458A-981B-43DB3BA38619}"/>
          </ac:picMkLst>
        </pc:picChg>
      </pc:sldChg>
      <pc:sldChg chg="modSp mod">
        <pc:chgData name="Robinsson Yesid  Sanchez Deantonio" userId="9f71fea9-e2e5-4ec5-8909-42b4a194c453" providerId="ADAL" clId="{492B850D-840A-4342-AD3D-09A19E47A5E7}" dt="2022-03-23T02:40:20.093" v="49" actId="1076"/>
        <pc:sldMkLst>
          <pc:docMk/>
          <pc:sldMk cId="3021108471" sldId="296"/>
        </pc:sldMkLst>
        <pc:picChg chg="mod">
          <ac:chgData name="Robinsson Yesid  Sanchez Deantonio" userId="9f71fea9-e2e5-4ec5-8909-42b4a194c453" providerId="ADAL" clId="{492B850D-840A-4342-AD3D-09A19E47A5E7}" dt="2022-03-23T02:40:20.093" v="49" actId="1076"/>
          <ac:picMkLst>
            <pc:docMk/>
            <pc:sldMk cId="3021108471" sldId="296"/>
            <ac:picMk id="5" creationId="{62395225-0B95-4043-9666-00C05531104F}"/>
          </ac:picMkLst>
        </pc:picChg>
      </pc:sldChg>
      <pc:sldChg chg="delSp modSp mod">
        <pc:chgData name="Robinsson Yesid  Sanchez Deantonio" userId="9f71fea9-e2e5-4ec5-8909-42b4a194c453" providerId="ADAL" clId="{492B850D-840A-4342-AD3D-09A19E47A5E7}" dt="2022-03-23T02:39:31.414" v="48" actId="1076"/>
        <pc:sldMkLst>
          <pc:docMk/>
          <pc:sldMk cId="3313909859" sldId="297"/>
        </pc:sldMkLst>
        <pc:spChg chg="mod">
          <ac:chgData name="Robinsson Yesid  Sanchez Deantonio" userId="9f71fea9-e2e5-4ec5-8909-42b4a194c453" providerId="ADAL" clId="{492B850D-840A-4342-AD3D-09A19E47A5E7}" dt="2022-03-23T02:39:31.414" v="48" actId="1076"/>
          <ac:spMkLst>
            <pc:docMk/>
            <pc:sldMk cId="3313909859" sldId="297"/>
            <ac:spMk id="36" creationId="{B12C41B3-440A-4A1A-8124-42E120D4A6D1}"/>
          </ac:spMkLst>
        </pc:spChg>
        <pc:spChg chg="mod">
          <ac:chgData name="Robinsson Yesid  Sanchez Deantonio" userId="9f71fea9-e2e5-4ec5-8909-42b4a194c453" providerId="ADAL" clId="{492B850D-840A-4342-AD3D-09A19E47A5E7}" dt="2022-03-23T02:39:26.284" v="45" actId="1076"/>
          <ac:spMkLst>
            <pc:docMk/>
            <pc:sldMk cId="3313909859" sldId="297"/>
            <ac:spMk id="37" creationId="{3D606A11-59A3-49AD-AD09-42A0C111CB1A}"/>
          </ac:spMkLst>
        </pc:spChg>
        <pc:picChg chg="mod">
          <ac:chgData name="Robinsson Yesid  Sanchez Deantonio" userId="9f71fea9-e2e5-4ec5-8909-42b4a194c453" providerId="ADAL" clId="{492B850D-840A-4342-AD3D-09A19E47A5E7}" dt="2022-03-23T02:39:29.509" v="47" actId="1076"/>
          <ac:picMkLst>
            <pc:docMk/>
            <pc:sldMk cId="3313909859" sldId="297"/>
            <ac:picMk id="15" creationId="{67965124-A881-456B-BD88-1E81278E239E}"/>
          </ac:picMkLst>
        </pc:picChg>
        <pc:picChg chg="del">
          <ac:chgData name="Robinsson Yesid  Sanchez Deantonio" userId="9f71fea9-e2e5-4ec5-8909-42b4a194c453" providerId="ADAL" clId="{492B850D-840A-4342-AD3D-09A19E47A5E7}" dt="2022-03-23T02:24:43.142" v="0" actId="478"/>
          <ac:picMkLst>
            <pc:docMk/>
            <pc:sldMk cId="3313909859" sldId="297"/>
            <ac:picMk id="16" creationId="{DFA04DF2-7C06-4F80-B06F-3C90FA7DDCC6}"/>
          </ac:picMkLst>
        </pc:picChg>
        <pc:picChg chg="mod">
          <ac:chgData name="Robinsson Yesid  Sanchez Deantonio" userId="9f71fea9-e2e5-4ec5-8909-42b4a194c453" providerId="ADAL" clId="{492B850D-840A-4342-AD3D-09A19E47A5E7}" dt="2022-03-23T02:39:24.167" v="44" actId="14100"/>
          <ac:picMkLst>
            <pc:docMk/>
            <pc:sldMk cId="3313909859" sldId="297"/>
            <ac:picMk id="17" creationId="{EA8C84DE-CBD3-478A-AF66-7F153A859B90}"/>
          </ac:picMkLst>
        </pc:picChg>
      </pc:sldChg>
      <pc:sldChg chg="delSp modSp mod">
        <pc:chgData name="Robinsson Yesid  Sanchez Deantonio" userId="9f71fea9-e2e5-4ec5-8909-42b4a194c453" providerId="ADAL" clId="{492B850D-840A-4342-AD3D-09A19E47A5E7}" dt="2022-03-23T02:39:20.109" v="43" actId="1076"/>
        <pc:sldMkLst>
          <pc:docMk/>
          <pc:sldMk cId="3646997678" sldId="300"/>
        </pc:sldMkLst>
        <pc:spChg chg="mod">
          <ac:chgData name="Robinsson Yesid  Sanchez Deantonio" userId="9f71fea9-e2e5-4ec5-8909-42b4a194c453" providerId="ADAL" clId="{492B850D-840A-4342-AD3D-09A19E47A5E7}" dt="2022-03-23T02:39:20.109" v="43" actId="1076"/>
          <ac:spMkLst>
            <pc:docMk/>
            <pc:sldMk cId="3646997678" sldId="300"/>
            <ac:spMk id="37" creationId="{3D606A11-59A3-49AD-AD09-42A0C111CB1A}"/>
          </ac:spMkLst>
        </pc:spChg>
        <pc:spChg chg="mod">
          <ac:chgData name="Robinsson Yesid  Sanchez Deantonio" userId="9f71fea9-e2e5-4ec5-8909-42b4a194c453" providerId="ADAL" clId="{492B850D-840A-4342-AD3D-09A19E47A5E7}" dt="2022-03-23T02:39:06.542" v="39" actId="1076"/>
          <ac:spMkLst>
            <pc:docMk/>
            <pc:sldMk cId="3646997678" sldId="300"/>
            <ac:spMk id="40" creationId="{1E3F979D-15F8-49DB-83EB-37BC13AF047E}"/>
          </ac:spMkLst>
        </pc:spChg>
        <pc:picChg chg="mod">
          <ac:chgData name="Robinsson Yesid  Sanchez Deantonio" userId="9f71fea9-e2e5-4ec5-8909-42b4a194c453" providerId="ADAL" clId="{492B850D-840A-4342-AD3D-09A19E47A5E7}" dt="2022-03-23T02:39:12.561" v="42" actId="14100"/>
          <ac:picMkLst>
            <pc:docMk/>
            <pc:sldMk cId="3646997678" sldId="300"/>
            <ac:picMk id="12" creationId="{2B115248-9444-4465-9F6D-EC41646973CD}"/>
          </ac:picMkLst>
        </pc:picChg>
        <pc:picChg chg="del">
          <ac:chgData name="Robinsson Yesid  Sanchez Deantonio" userId="9f71fea9-e2e5-4ec5-8909-42b4a194c453" providerId="ADAL" clId="{492B850D-840A-4342-AD3D-09A19E47A5E7}" dt="2022-03-23T02:32:44.946" v="6" actId="478"/>
          <ac:picMkLst>
            <pc:docMk/>
            <pc:sldMk cId="3646997678" sldId="300"/>
            <ac:picMk id="13" creationId="{B60488DC-0947-4E96-9FDF-8B59B05D9CA2}"/>
          </ac:picMkLst>
        </pc:picChg>
        <pc:picChg chg="mod">
          <ac:chgData name="Robinsson Yesid  Sanchez Deantonio" userId="9f71fea9-e2e5-4ec5-8909-42b4a194c453" providerId="ADAL" clId="{492B850D-840A-4342-AD3D-09A19E47A5E7}" dt="2022-03-23T02:39:10.172" v="41" actId="1076"/>
          <ac:picMkLst>
            <pc:docMk/>
            <pc:sldMk cId="3646997678" sldId="300"/>
            <ac:picMk id="14" creationId="{EEB4F890-1138-42E9-9D75-92C2B669EA41}"/>
          </ac:picMkLst>
        </pc:picChg>
      </pc:sldChg>
    </pc:docChg>
  </pc:docChgLst>
  <pc:docChgLst>
    <pc:chgData name="Robinsson Yesid Sánchez Deantonio" userId="80cb4f5e-89de-4c79-a3fc-a3c51606ffd7" providerId="ADAL" clId="{E1311B66-4A04-4FED-8EAF-897D7A4E7B21}"/>
    <pc:docChg chg="undo custSel addSld modSld sldOrd">
      <pc:chgData name="Robinsson Yesid Sánchez Deantonio" userId="80cb4f5e-89de-4c79-a3fc-a3c51606ffd7" providerId="ADAL" clId="{E1311B66-4A04-4FED-8EAF-897D7A4E7B21}" dt="2022-05-25T04:37:46.040" v="329" actId="1076"/>
      <pc:docMkLst>
        <pc:docMk/>
      </pc:docMkLst>
      <pc:sldChg chg="modSp mod">
        <pc:chgData name="Robinsson Yesid Sánchez Deantonio" userId="80cb4f5e-89de-4c79-a3fc-a3c51606ffd7" providerId="ADAL" clId="{E1311B66-4A04-4FED-8EAF-897D7A4E7B21}" dt="2022-05-25T04:37:46.040" v="327" actId="20577"/>
        <pc:sldMkLst>
          <pc:docMk/>
          <pc:sldMk cId="267900387" sldId="293"/>
        </pc:sldMkLst>
        <pc:spChg chg="mod">
          <ac:chgData name="Robinsson Yesid Sánchez Deantonio" userId="80cb4f5e-89de-4c79-a3fc-a3c51606ffd7" providerId="ADAL" clId="{E1311B66-4A04-4FED-8EAF-897D7A4E7B21}" dt="2022-05-25T04:37:46.040" v="327" actId="20577"/>
          <ac:spMkLst>
            <pc:docMk/>
            <pc:sldMk cId="267900387" sldId="293"/>
            <ac:spMk id="18" creationId="{6C4DC937-F138-4DDC-AD1B-0CB77D89468B}"/>
          </ac:spMkLst>
        </pc:spChg>
      </pc:sldChg>
      <pc:sldChg chg="delSp modSp mod">
        <pc:chgData name="Robinsson Yesid Sánchez Deantonio" userId="80cb4f5e-89de-4c79-a3fc-a3c51606ffd7" providerId="ADAL" clId="{E1311B66-4A04-4FED-8EAF-897D7A4E7B21}" dt="2022-05-25T04:31:57.769" v="287" actId="403"/>
        <pc:sldMkLst>
          <pc:docMk/>
          <pc:sldMk cId="3313909859" sldId="297"/>
        </pc:sldMkLst>
        <pc:spChg chg="mod">
          <ac:chgData name="Robinsson Yesid Sánchez Deantonio" userId="80cb4f5e-89de-4c79-a3fc-a3c51606ffd7" providerId="ADAL" clId="{E1311B66-4A04-4FED-8EAF-897D7A4E7B21}" dt="2022-05-25T04:31:57.769" v="287" actId="403"/>
          <ac:spMkLst>
            <pc:docMk/>
            <pc:sldMk cId="3313909859" sldId="297"/>
            <ac:spMk id="23" creationId="{674E4B5B-B404-0223-6C79-0C2320826CD7}"/>
          </ac:spMkLst>
        </pc:spChg>
        <pc:spChg chg="del">
          <ac:chgData name="Robinsson Yesid Sánchez Deantonio" userId="80cb4f5e-89de-4c79-a3fc-a3c51606ffd7" providerId="ADAL" clId="{E1311B66-4A04-4FED-8EAF-897D7A4E7B21}" dt="2022-05-25T04:31:33.427" v="273" actId="478"/>
          <ac:spMkLst>
            <pc:docMk/>
            <pc:sldMk cId="3313909859" sldId="297"/>
            <ac:spMk id="26" creationId="{6ACE805B-8C9A-0938-91AE-6F8ED221E227}"/>
          </ac:spMkLst>
        </pc:spChg>
        <pc:spChg chg="del mod">
          <ac:chgData name="Robinsson Yesid Sánchez Deantonio" userId="80cb4f5e-89de-4c79-a3fc-a3c51606ffd7" providerId="ADAL" clId="{E1311B66-4A04-4FED-8EAF-897D7A4E7B21}" dt="2022-05-25T04:31:35.136" v="275" actId="478"/>
          <ac:spMkLst>
            <pc:docMk/>
            <pc:sldMk cId="3313909859" sldId="297"/>
            <ac:spMk id="27" creationId="{7EDFB732-BE66-EB9D-5C1B-F502D6F7A150}"/>
          </ac:spMkLst>
        </pc:spChg>
        <pc:picChg chg="mod">
          <ac:chgData name="Robinsson Yesid Sánchez Deantonio" userId="80cb4f5e-89de-4c79-a3fc-a3c51606ffd7" providerId="ADAL" clId="{E1311B66-4A04-4FED-8EAF-897D7A4E7B21}" dt="2022-05-25T04:31:53.197" v="284" actId="1076"/>
          <ac:picMkLst>
            <pc:docMk/>
            <pc:sldMk cId="3313909859" sldId="297"/>
            <ac:picMk id="25" creationId="{6546122D-FE73-6681-7902-104E085F5A91}"/>
          </ac:picMkLst>
        </pc:picChg>
        <pc:picChg chg="del">
          <ac:chgData name="Robinsson Yesid Sánchez Deantonio" userId="80cb4f5e-89de-4c79-a3fc-a3c51606ffd7" providerId="ADAL" clId="{E1311B66-4A04-4FED-8EAF-897D7A4E7B21}" dt="2022-05-25T04:31:31.314" v="271" actId="478"/>
          <ac:picMkLst>
            <pc:docMk/>
            <pc:sldMk cId="3313909859" sldId="297"/>
            <ac:picMk id="28" creationId="{D2C0AA0B-88D6-035F-204F-79F1C7D062E8}"/>
          </ac:picMkLst>
        </pc:picChg>
        <pc:picChg chg="del">
          <ac:chgData name="Robinsson Yesid Sánchez Deantonio" userId="80cb4f5e-89de-4c79-a3fc-a3c51606ffd7" providerId="ADAL" clId="{E1311B66-4A04-4FED-8EAF-897D7A4E7B21}" dt="2022-05-25T04:31:31.629" v="272" actId="478"/>
          <ac:picMkLst>
            <pc:docMk/>
            <pc:sldMk cId="3313909859" sldId="297"/>
            <ac:picMk id="29" creationId="{8B54E174-111D-08F0-FFDC-99EE4E3FEB31}"/>
          </ac:picMkLst>
        </pc:picChg>
      </pc:sldChg>
      <pc:sldChg chg="addSp delSp modSp mod">
        <pc:chgData name="Robinsson Yesid Sánchez Deantonio" userId="80cb4f5e-89de-4c79-a3fc-a3c51606ffd7" providerId="ADAL" clId="{E1311B66-4A04-4FED-8EAF-897D7A4E7B21}" dt="2022-05-25T04:11:09.965" v="98" actId="20577"/>
        <pc:sldMkLst>
          <pc:docMk/>
          <pc:sldMk cId="3306748276" sldId="310"/>
        </pc:sldMkLst>
        <pc:spChg chg="mod">
          <ac:chgData name="Robinsson Yesid Sánchez Deantonio" userId="80cb4f5e-89de-4c79-a3fc-a3c51606ffd7" providerId="ADAL" clId="{E1311B66-4A04-4FED-8EAF-897D7A4E7B21}" dt="2022-05-25T04:10:26.147" v="68" actId="1076"/>
          <ac:spMkLst>
            <pc:docMk/>
            <pc:sldMk cId="3306748276" sldId="310"/>
            <ac:spMk id="29" creationId="{EAF2ED96-189F-46A8-AC8C-A29AFF9947D3}"/>
          </ac:spMkLst>
        </pc:spChg>
        <pc:spChg chg="mod">
          <ac:chgData name="Robinsson Yesid Sánchez Deantonio" userId="80cb4f5e-89de-4c79-a3fc-a3c51606ffd7" providerId="ADAL" clId="{E1311B66-4A04-4FED-8EAF-897D7A4E7B21}" dt="2022-05-25T04:08:07.597" v="59" actId="1036"/>
          <ac:spMkLst>
            <pc:docMk/>
            <pc:sldMk cId="3306748276" sldId="310"/>
            <ac:spMk id="36" creationId="{567955B4-1A5E-4918-A1D8-7859324B3C31}"/>
          </ac:spMkLst>
        </pc:spChg>
        <pc:spChg chg="mod">
          <ac:chgData name="Robinsson Yesid Sánchez Deantonio" userId="80cb4f5e-89de-4c79-a3fc-a3c51606ffd7" providerId="ADAL" clId="{E1311B66-4A04-4FED-8EAF-897D7A4E7B21}" dt="2022-05-25T04:10:26.147" v="68" actId="1076"/>
          <ac:spMkLst>
            <pc:docMk/>
            <pc:sldMk cId="3306748276" sldId="310"/>
            <ac:spMk id="37" creationId="{13DCA573-28E8-4BEE-9A8D-662F7D90EFBB}"/>
          </ac:spMkLst>
        </pc:spChg>
        <pc:spChg chg="add mod">
          <ac:chgData name="Robinsson Yesid Sánchez Deantonio" userId="80cb4f5e-89de-4c79-a3fc-a3c51606ffd7" providerId="ADAL" clId="{E1311B66-4A04-4FED-8EAF-897D7A4E7B21}" dt="2022-05-25T04:10:55.101" v="76" actId="1076"/>
          <ac:spMkLst>
            <pc:docMk/>
            <pc:sldMk cId="3306748276" sldId="310"/>
            <ac:spMk id="39" creationId="{30CC58AE-8077-F0C6-DB91-0306CA095FBD}"/>
          </ac:spMkLst>
        </pc:spChg>
        <pc:spChg chg="add mod">
          <ac:chgData name="Robinsson Yesid Sánchez Deantonio" userId="80cb4f5e-89de-4c79-a3fc-a3c51606ffd7" providerId="ADAL" clId="{E1311B66-4A04-4FED-8EAF-897D7A4E7B21}" dt="2022-05-25T04:11:09.965" v="98" actId="20577"/>
          <ac:spMkLst>
            <pc:docMk/>
            <pc:sldMk cId="3306748276" sldId="310"/>
            <ac:spMk id="40" creationId="{14DC0175-E608-5A4F-4C0A-6FAA19FFEC6D}"/>
          </ac:spMkLst>
        </pc:spChg>
        <pc:spChg chg="mod">
          <ac:chgData name="Robinsson Yesid Sánchez Deantonio" userId="80cb4f5e-89de-4c79-a3fc-a3c51606ffd7" providerId="ADAL" clId="{E1311B66-4A04-4FED-8EAF-897D7A4E7B21}" dt="2022-05-25T04:07:50.277" v="47" actId="1035"/>
          <ac:spMkLst>
            <pc:docMk/>
            <pc:sldMk cId="3306748276" sldId="310"/>
            <ac:spMk id="41" creationId="{6CF2517F-09F7-4C25-99DC-03E33C750CE2}"/>
          </ac:spMkLst>
        </pc:spChg>
        <pc:spChg chg="mod">
          <ac:chgData name="Robinsson Yesid Sánchez Deantonio" userId="80cb4f5e-89de-4c79-a3fc-a3c51606ffd7" providerId="ADAL" clId="{E1311B66-4A04-4FED-8EAF-897D7A4E7B21}" dt="2022-05-25T04:07:50.277" v="47" actId="1035"/>
          <ac:spMkLst>
            <pc:docMk/>
            <pc:sldMk cId="3306748276" sldId="310"/>
            <ac:spMk id="44" creationId="{2615B854-E600-4ADF-8536-6AAC81D8D05F}"/>
          </ac:spMkLst>
        </pc:spChg>
        <pc:spChg chg="mod">
          <ac:chgData name="Robinsson Yesid Sánchez Deantonio" userId="80cb4f5e-89de-4c79-a3fc-a3c51606ffd7" providerId="ADAL" clId="{E1311B66-4A04-4FED-8EAF-897D7A4E7B21}" dt="2022-05-25T04:08:07.597" v="59" actId="1036"/>
          <ac:spMkLst>
            <pc:docMk/>
            <pc:sldMk cId="3306748276" sldId="310"/>
            <ac:spMk id="45" creationId="{CCFD1743-0C0B-4667-AADD-A1CC6F0F4F97}"/>
          </ac:spMkLst>
        </pc:spChg>
        <pc:picChg chg="del mod">
          <ac:chgData name="Robinsson Yesid Sánchez Deantonio" userId="80cb4f5e-89de-4c79-a3fc-a3c51606ffd7" providerId="ADAL" clId="{E1311B66-4A04-4FED-8EAF-897D7A4E7B21}" dt="2022-05-25T04:08:21.795" v="61" actId="478"/>
          <ac:picMkLst>
            <pc:docMk/>
            <pc:sldMk cId="3306748276" sldId="310"/>
            <ac:picMk id="3" creationId="{76D6FBB9-C17B-4AB3-15DB-C59D8C246E60}"/>
          </ac:picMkLst>
        </pc:picChg>
        <pc:picChg chg="add mod">
          <ac:chgData name="Robinsson Yesid Sánchez Deantonio" userId="80cb4f5e-89de-4c79-a3fc-a3c51606ffd7" providerId="ADAL" clId="{E1311B66-4A04-4FED-8EAF-897D7A4E7B21}" dt="2022-05-25T04:10:55.101" v="76" actId="1076"/>
          <ac:picMkLst>
            <pc:docMk/>
            <pc:sldMk cId="3306748276" sldId="310"/>
            <ac:picMk id="31" creationId="{FE9BC3F8-556C-94E9-510F-D0C357C8820A}"/>
          </ac:picMkLst>
        </pc:picChg>
        <pc:picChg chg="mod">
          <ac:chgData name="Robinsson Yesid Sánchez Deantonio" userId="80cb4f5e-89de-4c79-a3fc-a3c51606ffd7" providerId="ADAL" clId="{E1311B66-4A04-4FED-8EAF-897D7A4E7B21}" dt="2022-05-25T04:08:07.597" v="59" actId="1036"/>
          <ac:picMkLst>
            <pc:docMk/>
            <pc:sldMk cId="3306748276" sldId="310"/>
            <ac:picMk id="32" creationId="{0D30577A-3C8F-4C70-96D4-5EBD485947C9}"/>
          </ac:picMkLst>
        </pc:picChg>
        <pc:picChg chg="mod">
          <ac:chgData name="Robinsson Yesid Sánchez Deantonio" userId="80cb4f5e-89de-4c79-a3fc-a3c51606ffd7" providerId="ADAL" clId="{E1311B66-4A04-4FED-8EAF-897D7A4E7B21}" dt="2022-05-25T04:10:26.147" v="68" actId="1076"/>
          <ac:picMkLst>
            <pc:docMk/>
            <pc:sldMk cId="3306748276" sldId="310"/>
            <ac:picMk id="33" creationId="{92019DFF-C04B-4F97-A512-6B50AA3D7C71}"/>
          </ac:picMkLst>
        </pc:picChg>
        <pc:picChg chg="mod">
          <ac:chgData name="Robinsson Yesid Sánchez Deantonio" userId="80cb4f5e-89de-4c79-a3fc-a3c51606ffd7" providerId="ADAL" clId="{E1311B66-4A04-4FED-8EAF-897D7A4E7B21}" dt="2022-05-25T04:08:07.597" v="59" actId="1036"/>
          <ac:picMkLst>
            <pc:docMk/>
            <pc:sldMk cId="3306748276" sldId="310"/>
            <ac:picMk id="34" creationId="{F11C79A7-B8BE-4AEC-8D7A-3608781C30D1}"/>
          </ac:picMkLst>
        </pc:picChg>
        <pc:picChg chg="mod">
          <ac:chgData name="Robinsson Yesid Sánchez Deantonio" userId="80cb4f5e-89de-4c79-a3fc-a3c51606ffd7" providerId="ADAL" clId="{E1311B66-4A04-4FED-8EAF-897D7A4E7B21}" dt="2022-05-25T04:10:26.147" v="68" actId="1076"/>
          <ac:picMkLst>
            <pc:docMk/>
            <pc:sldMk cId="3306748276" sldId="310"/>
            <ac:picMk id="35" creationId="{5292E9FA-71D1-46B2-A214-1C1260CA2442}"/>
          </ac:picMkLst>
        </pc:picChg>
        <pc:picChg chg="add mod">
          <ac:chgData name="Robinsson Yesid Sánchez Deantonio" userId="80cb4f5e-89de-4c79-a3fc-a3c51606ffd7" providerId="ADAL" clId="{E1311B66-4A04-4FED-8EAF-897D7A4E7B21}" dt="2022-05-25T04:10:55.101" v="76" actId="1076"/>
          <ac:picMkLst>
            <pc:docMk/>
            <pc:sldMk cId="3306748276" sldId="310"/>
            <ac:picMk id="38" creationId="{585AF6A4-725D-CF8A-0AE7-BE9772736C4E}"/>
          </ac:picMkLst>
        </pc:picChg>
        <pc:picChg chg="mod">
          <ac:chgData name="Robinsson Yesid Sánchez Deantonio" userId="80cb4f5e-89de-4c79-a3fc-a3c51606ffd7" providerId="ADAL" clId="{E1311B66-4A04-4FED-8EAF-897D7A4E7B21}" dt="2022-05-25T04:07:50.277" v="47" actId="1035"/>
          <ac:picMkLst>
            <pc:docMk/>
            <pc:sldMk cId="3306748276" sldId="310"/>
            <ac:picMk id="42" creationId="{0C438FD5-04E4-4EFA-BE89-50389BEA5C8D}"/>
          </ac:picMkLst>
        </pc:picChg>
        <pc:picChg chg="mod">
          <ac:chgData name="Robinsson Yesid Sánchez Deantonio" userId="80cb4f5e-89de-4c79-a3fc-a3c51606ffd7" providerId="ADAL" clId="{E1311B66-4A04-4FED-8EAF-897D7A4E7B21}" dt="2022-05-25T04:07:50.277" v="47" actId="1035"/>
          <ac:picMkLst>
            <pc:docMk/>
            <pc:sldMk cId="3306748276" sldId="310"/>
            <ac:picMk id="43" creationId="{B0C9A7CA-95DE-4B0C-A89C-F80236110E9B}"/>
          </ac:picMkLst>
        </pc:picChg>
      </pc:sldChg>
      <pc:sldChg chg="modSp mod">
        <pc:chgData name="Robinsson Yesid Sánchez Deantonio" userId="80cb4f5e-89de-4c79-a3fc-a3c51606ffd7" providerId="ADAL" clId="{E1311B66-4A04-4FED-8EAF-897D7A4E7B21}" dt="2022-05-25T04:06:31.902" v="2" actId="1076"/>
        <pc:sldMkLst>
          <pc:docMk/>
          <pc:sldMk cId="790707375" sldId="321"/>
        </pc:sldMkLst>
        <pc:picChg chg="mod">
          <ac:chgData name="Robinsson Yesid Sánchez Deantonio" userId="80cb4f5e-89de-4c79-a3fc-a3c51606ffd7" providerId="ADAL" clId="{E1311B66-4A04-4FED-8EAF-897D7A4E7B21}" dt="2022-05-25T04:06:31.902" v="2" actId="1076"/>
          <ac:picMkLst>
            <pc:docMk/>
            <pc:sldMk cId="790707375" sldId="321"/>
            <ac:picMk id="17" creationId="{E5220471-2BAF-4EE9-26BA-4BBBF55F2A88}"/>
          </ac:picMkLst>
        </pc:picChg>
      </pc:sldChg>
      <pc:sldChg chg="addSp modSp mod">
        <pc:chgData name="Robinsson Yesid Sánchez Deantonio" userId="80cb4f5e-89de-4c79-a3fc-a3c51606ffd7" providerId="ADAL" clId="{E1311B66-4A04-4FED-8EAF-897D7A4E7B21}" dt="2022-05-24T23:56:38.111" v="329" actId="1076"/>
        <pc:sldMkLst>
          <pc:docMk/>
          <pc:sldMk cId="1528687048" sldId="322"/>
        </pc:sldMkLst>
        <pc:spChg chg="mod">
          <ac:chgData name="Robinsson Yesid Sánchez Deantonio" userId="80cb4f5e-89de-4c79-a3fc-a3c51606ffd7" providerId="ADAL" clId="{E1311B66-4A04-4FED-8EAF-897D7A4E7B21}" dt="2022-05-25T04:25:06.127" v="214" actId="113"/>
          <ac:spMkLst>
            <pc:docMk/>
            <pc:sldMk cId="1528687048" sldId="322"/>
            <ac:spMk id="21" creationId="{9C4CA40B-6938-4B66-6446-B16241B61CAD}"/>
          </ac:spMkLst>
        </pc:spChg>
        <pc:spChg chg="mod">
          <ac:chgData name="Robinsson Yesid Sánchez Deantonio" userId="80cb4f5e-89de-4c79-a3fc-a3c51606ffd7" providerId="ADAL" clId="{E1311B66-4A04-4FED-8EAF-897D7A4E7B21}" dt="2022-05-25T04:25:06.127" v="214" actId="113"/>
          <ac:spMkLst>
            <pc:docMk/>
            <pc:sldMk cId="1528687048" sldId="322"/>
            <ac:spMk id="25" creationId="{5DF9F846-4797-5B9C-D0A3-D14137B309D7}"/>
          </ac:spMkLst>
        </pc:spChg>
        <pc:spChg chg="mod">
          <ac:chgData name="Robinsson Yesid Sánchez Deantonio" userId="80cb4f5e-89de-4c79-a3fc-a3c51606ffd7" providerId="ADAL" clId="{E1311B66-4A04-4FED-8EAF-897D7A4E7B21}" dt="2022-05-25T04:25:11.434" v="215" actId="1076"/>
          <ac:spMkLst>
            <pc:docMk/>
            <pc:sldMk cId="1528687048" sldId="322"/>
            <ac:spMk id="26" creationId="{43A92302-345A-540D-0B6A-7B17C5C1BDC6}"/>
          </ac:spMkLst>
        </pc:spChg>
        <pc:spChg chg="mod">
          <ac:chgData name="Robinsson Yesid Sánchez Deantonio" userId="80cb4f5e-89de-4c79-a3fc-a3c51606ffd7" providerId="ADAL" clId="{E1311B66-4A04-4FED-8EAF-897D7A4E7B21}" dt="2022-05-25T04:25:06.127" v="214" actId="113"/>
          <ac:spMkLst>
            <pc:docMk/>
            <pc:sldMk cId="1528687048" sldId="322"/>
            <ac:spMk id="41" creationId="{6CF2517F-09F7-4C25-99DC-03E33C750CE2}"/>
          </ac:spMkLst>
        </pc:spChg>
        <pc:spChg chg="add mod">
          <ac:chgData name="Robinsson Yesid Sánchez Deantonio" userId="80cb4f5e-89de-4c79-a3fc-a3c51606ffd7" providerId="ADAL" clId="{E1311B66-4A04-4FED-8EAF-897D7A4E7B21}" dt="2022-05-24T23:56:38.111" v="329" actId="1076"/>
          <ac:spMkLst>
            <pc:docMk/>
            <pc:sldMk cId="1528687048" sldId="322"/>
            <ac:spMk id="51" creationId="{3BB9B715-1F06-F722-5C85-9496AD70419E}"/>
          </ac:spMkLst>
        </pc:spChg>
        <pc:picChg chg="mod">
          <ac:chgData name="Robinsson Yesid Sánchez Deantonio" userId="80cb4f5e-89de-4c79-a3fc-a3c51606ffd7" providerId="ADAL" clId="{E1311B66-4A04-4FED-8EAF-897D7A4E7B21}" dt="2022-05-25T04:24:43.900" v="207" actId="14100"/>
          <ac:picMkLst>
            <pc:docMk/>
            <pc:sldMk cId="1528687048" sldId="322"/>
            <ac:picMk id="31" creationId="{3EE911FF-52A8-8BD4-F444-845F8CBED71A}"/>
          </ac:picMkLst>
        </pc:picChg>
        <pc:picChg chg="mod">
          <ac:chgData name="Robinsson Yesid Sánchez Deantonio" userId="80cb4f5e-89de-4c79-a3fc-a3c51606ffd7" providerId="ADAL" clId="{E1311B66-4A04-4FED-8EAF-897D7A4E7B21}" dt="2022-05-25T04:24:56.954" v="211" actId="1076"/>
          <ac:picMkLst>
            <pc:docMk/>
            <pc:sldMk cId="1528687048" sldId="322"/>
            <ac:picMk id="38" creationId="{7302D218-66B4-DE13-31B0-6729112534F5}"/>
          </ac:picMkLst>
        </pc:picChg>
        <pc:picChg chg="mod">
          <ac:chgData name="Robinsson Yesid Sánchez Deantonio" userId="80cb4f5e-89de-4c79-a3fc-a3c51606ffd7" providerId="ADAL" clId="{E1311B66-4A04-4FED-8EAF-897D7A4E7B21}" dt="2022-05-25T04:24:46.868" v="208" actId="14100"/>
          <ac:picMkLst>
            <pc:docMk/>
            <pc:sldMk cId="1528687048" sldId="322"/>
            <ac:picMk id="39" creationId="{3E5E0303-F6CE-5F81-3481-33521B01362D}"/>
          </ac:picMkLst>
        </pc:picChg>
        <pc:picChg chg="mod">
          <ac:chgData name="Robinsson Yesid Sánchez Deantonio" userId="80cb4f5e-89de-4c79-a3fc-a3c51606ffd7" providerId="ADAL" clId="{E1311B66-4A04-4FED-8EAF-897D7A4E7B21}" dt="2022-05-25T04:24:59.689" v="212" actId="1076"/>
          <ac:picMkLst>
            <pc:docMk/>
            <pc:sldMk cId="1528687048" sldId="322"/>
            <ac:picMk id="40" creationId="{EE73F0A4-0558-2336-4080-1C2C8D796384}"/>
          </ac:picMkLst>
        </pc:picChg>
      </pc:sldChg>
      <pc:sldChg chg="addSp delSp modSp add mod">
        <pc:chgData name="Robinsson Yesid Sánchez Deantonio" userId="80cb4f5e-89de-4c79-a3fc-a3c51606ffd7" providerId="ADAL" clId="{E1311B66-4A04-4FED-8EAF-897D7A4E7B21}" dt="2022-05-25T04:17:02.689" v="172" actId="113"/>
        <pc:sldMkLst>
          <pc:docMk/>
          <pc:sldMk cId="3083341996" sldId="323"/>
        </pc:sldMkLst>
        <pc:spChg chg="add mod">
          <ac:chgData name="Robinsson Yesid Sánchez Deantonio" userId="80cb4f5e-89de-4c79-a3fc-a3c51606ffd7" providerId="ADAL" clId="{E1311B66-4A04-4FED-8EAF-897D7A4E7B21}" dt="2022-05-25T04:16:57.341" v="170" actId="20577"/>
          <ac:spMkLst>
            <pc:docMk/>
            <pc:sldMk cId="3083341996" sldId="323"/>
            <ac:spMk id="25" creationId="{85BA217E-DEA0-32CB-3DB6-EC8B8D765C5C}"/>
          </ac:spMkLst>
        </pc:spChg>
        <pc:spChg chg="del">
          <ac:chgData name="Robinsson Yesid Sánchez Deantonio" userId="80cb4f5e-89de-4c79-a3fc-a3c51606ffd7" providerId="ADAL" clId="{E1311B66-4A04-4FED-8EAF-897D7A4E7B21}" dt="2022-05-25T04:11:22.028" v="99" actId="478"/>
          <ac:spMkLst>
            <pc:docMk/>
            <pc:sldMk cId="3083341996" sldId="323"/>
            <ac:spMk id="29" creationId="{EAF2ED96-189F-46A8-AC8C-A29AFF9947D3}"/>
          </ac:spMkLst>
        </pc:spChg>
        <pc:spChg chg="mod">
          <ac:chgData name="Robinsson Yesid Sánchez Deantonio" userId="80cb4f5e-89de-4c79-a3fc-a3c51606ffd7" providerId="ADAL" clId="{E1311B66-4A04-4FED-8EAF-897D7A4E7B21}" dt="2022-05-25T04:11:38.336" v="106" actId="1076"/>
          <ac:spMkLst>
            <pc:docMk/>
            <pc:sldMk cId="3083341996" sldId="323"/>
            <ac:spMk id="36" creationId="{567955B4-1A5E-4918-A1D8-7859324B3C31}"/>
          </ac:spMkLst>
        </pc:spChg>
        <pc:spChg chg="del">
          <ac:chgData name="Robinsson Yesid Sánchez Deantonio" userId="80cb4f5e-89de-4c79-a3fc-a3c51606ffd7" providerId="ADAL" clId="{E1311B66-4A04-4FED-8EAF-897D7A4E7B21}" dt="2022-05-25T04:11:22.028" v="99" actId="478"/>
          <ac:spMkLst>
            <pc:docMk/>
            <pc:sldMk cId="3083341996" sldId="323"/>
            <ac:spMk id="37" creationId="{13DCA573-28E8-4BEE-9A8D-662F7D90EFBB}"/>
          </ac:spMkLst>
        </pc:spChg>
        <pc:spChg chg="del">
          <ac:chgData name="Robinsson Yesid Sánchez Deantonio" userId="80cb4f5e-89de-4c79-a3fc-a3c51606ffd7" providerId="ADAL" clId="{E1311B66-4A04-4FED-8EAF-897D7A4E7B21}" dt="2022-05-25T04:11:25.416" v="100" actId="478"/>
          <ac:spMkLst>
            <pc:docMk/>
            <pc:sldMk cId="3083341996" sldId="323"/>
            <ac:spMk id="39" creationId="{30CC58AE-8077-F0C6-DB91-0306CA095FBD}"/>
          </ac:spMkLst>
        </pc:spChg>
        <pc:spChg chg="del">
          <ac:chgData name="Robinsson Yesid Sánchez Deantonio" userId="80cb4f5e-89de-4c79-a3fc-a3c51606ffd7" providerId="ADAL" clId="{E1311B66-4A04-4FED-8EAF-897D7A4E7B21}" dt="2022-05-25T04:11:25.416" v="100" actId="478"/>
          <ac:spMkLst>
            <pc:docMk/>
            <pc:sldMk cId="3083341996" sldId="323"/>
            <ac:spMk id="40" creationId="{14DC0175-E608-5A4F-4C0A-6FAA19FFEC6D}"/>
          </ac:spMkLst>
        </pc:spChg>
        <pc:spChg chg="del">
          <ac:chgData name="Robinsson Yesid Sánchez Deantonio" userId="80cb4f5e-89de-4c79-a3fc-a3c51606ffd7" providerId="ADAL" clId="{E1311B66-4A04-4FED-8EAF-897D7A4E7B21}" dt="2022-05-25T04:11:22.028" v="99" actId="478"/>
          <ac:spMkLst>
            <pc:docMk/>
            <pc:sldMk cId="3083341996" sldId="323"/>
            <ac:spMk id="41" creationId="{6CF2517F-09F7-4C25-99DC-03E33C750CE2}"/>
          </ac:spMkLst>
        </pc:spChg>
        <pc:spChg chg="del">
          <ac:chgData name="Robinsson Yesid Sánchez Deantonio" userId="80cb4f5e-89de-4c79-a3fc-a3c51606ffd7" providerId="ADAL" clId="{E1311B66-4A04-4FED-8EAF-897D7A4E7B21}" dt="2022-05-25T04:11:22.028" v="99" actId="478"/>
          <ac:spMkLst>
            <pc:docMk/>
            <pc:sldMk cId="3083341996" sldId="323"/>
            <ac:spMk id="44" creationId="{2615B854-E600-4ADF-8536-6AAC81D8D05F}"/>
          </ac:spMkLst>
        </pc:spChg>
        <pc:spChg chg="mod">
          <ac:chgData name="Robinsson Yesid Sánchez Deantonio" userId="80cb4f5e-89de-4c79-a3fc-a3c51606ffd7" providerId="ADAL" clId="{E1311B66-4A04-4FED-8EAF-897D7A4E7B21}" dt="2022-05-25T04:17:02.689" v="172" actId="113"/>
          <ac:spMkLst>
            <pc:docMk/>
            <pc:sldMk cId="3083341996" sldId="323"/>
            <ac:spMk id="45" creationId="{CCFD1743-0C0B-4667-AADD-A1CC6F0F4F97}"/>
          </ac:spMkLst>
        </pc:spChg>
        <pc:picChg chg="mod">
          <ac:chgData name="Robinsson Yesid Sánchez Deantonio" userId="80cb4f5e-89de-4c79-a3fc-a3c51606ffd7" providerId="ADAL" clId="{E1311B66-4A04-4FED-8EAF-897D7A4E7B21}" dt="2022-05-25T04:11:40.189" v="107" actId="1076"/>
          <ac:picMkLst>
            <pc:docMk/>
            <pc:sldMk cId="3083341996" sldId="323"/>
            <ac:picMk id="3" creationId="{76D6FBB9-C17B-4AB3-15DB-C59D8C246E60}"/>
          </ac:picMkLst>
        </pc:picChg>
        <pc:picChg chg="del">
          <ac:chgData name="Robinsson Yesid Sánchez Deantonio" userId="80cb4f5e-89de-4c79-a3fc-a3c51606ffd7" providerId="ADAL" clId="{E1311B66-4A04-4FED-8EAF-897D7A4E7B21}" dt="2022-05-25T04:11:26.996" v="102" actId="478"/>
          <ac:picMkLst>
            <pc:docMk/>
            <pc:sldMk cId="3083341996" sldId="323"/>
            <ac:picMk id="31" creationId="{FE9BC3F8-556C-94E9-510F-D0C357C8820A}"/>
          </ac:picMkLst>
        </pc:picChg>
        <pc:picChg chg="mod">
          <ac:chgData name="Robinsson Yesid Sánchez Deantonio" userId="80cb4f5e-89de-4c79-a3fc-a3c51606ffd7" providerId="ADAL" clId="{E1311B66-4A04-4FED-8EAF-897D7A4E7B21}" dt="2022-05-25T04:11:38.336" v="106" actId="1076"/>
          <ac:picMkLst>
            <pc:docMk/>
            <pc:sldMk cId="3083341996" sldId="323"/>
            <ac:picMk id="32" creationId="{0D30577A-3C8F-4C70-96D4-5EBD485947C9}"/>
          </ac:picMkLst>
        </pc:picChg>
        <pc:picChg chg="del">
          <ac:chgData name="Robinsson Yesid Sánchez Deantonio" userId="80cb4f5e-89de-4c79-a3fc-a3c51606ffd7" providerId="ADAL" clId="{E1311B66-4A04-4FED-8EAF-897D7A4E7B21}" dt="2022-05-25T04:11:25.416" v="100" actId="478"/>
          <ac:picMkLst>
            <pc:docMk/>
            <pc:sldMk cId="3083341996" sldId="323"/>
            <ac:picMk id="33" creationId="{92019DFF-C04B-4F97-A512-6B50AA3D7C71}"/>
          </ac:picMkLst>
        </pc:picChg>
        <pc:picChg chg="mod">
          <ac:chgData name="Robinsson Yesid Sánchez Deantonio" userId="80cb4f5e-89de-4c79-a3fc-a3c51606ffd7" providerId="ADAL" clId="{E1311B66-4A04-4FED-8EAF-897D7A4E7B21}" dt="2022-05-25T04:11:38.336" v="106" actId="1076"/>
          <ac:picMkLst>
            <pc:docMk/>
            <pc:sldMk cId="3083341996" sldId="323"/>
            <ac:picMk id="34" creationId="{F11C79A7-B8BE-4AEC-8D7A-3608781C30D1}"/>
          </ac:picMkLst>
        </pc:picChg>
        <pc:picChg chg="del">
          <ac:chgData name="Robinsson Yesid Sánchez Deantonio" userId="80cb4f5e-89de-4c79-a3fc-a3c51606ffd7" providerId="ADAL" clId="{E1311B66-4A04-4FED-8EAF-897D7A4E7B21}" dt="2022-05-25T04:11:25.416" v="100" actId="478"/>
          <ac:picMkLst>
            <pc:docMk/>
            <pc:sldMk cId="3083341996" sldId="323"/>
            <ac:picMk id="35" creationId="{5292E9FA-71D1-46B2-A214-1C1260CA2442}"/>
          </ac:picMkLst>
        </pc:picChg>
        <pc:picChg chg="del">
          <ac:chgData name="Robinsson Yesid Sánchez Deantonio" userId="80cb4f5e-89de-4c79-a3fc-a3c51606ffd7" providerId="ADAL" clId="{E1311B66-4A04-4FED-8EAF-897D7A4E7B21}" dt="2022-05-25T04:11:26.505" v="101" actId="478"/>
          <ac:picMkLst>
            <pc:docMk/>
            <pc:sldMk cId="3083341996" sldId="323"/>
            <ac:picMk id="38" creationId="{585AF6A4-725D-CF8A-0AE7-BE9772736C4E}"/>
          </ac:picMkLst>
        </pc:picChg>
        <pc:picChg chg="del">
          <ac:chgData name="Robinsson Yesid Sánchez Deantonio" userId="80cb4f5e-89de-4c79-a3fc-a3c51606ffd7" providerId="ADAL" clId="{E1311B66-4A04-4FED-8EAF-897D7A4E7B21}" dt="2022-05-25T04:11:22.028" v="99" actId="478"/>
          <ac:picMkLst>
            <pc:docMk/>
            <pc:sldMk cId="3083341996" sldId="323"/>
            <ac:picMk id="42" creationId="{0C438FD5-04E4-4EFA-BE89-50389BEA5C8D}"/>
          </ac:picMkLst>
        </pc:picChg>
        <pc:picChg chg="del">
          <ac:chgData name="Robinsson Yesid Sánchez Deantonio" userId="80cb4f5e-89de-4c79-a3fc-a3c51606ffd7" providerId="ADAL" clId="{E1311B66-4A04-4FED-8EAF-897D7A4E7B21}" dt="2022-05-25T04:11:22.028" v="99" actId="478"/>
          <ac:picMkLst>
            <pc:docMk/>
            <pc:sldMk cId="3083341996" sldId="323"/>
            <ac:picMk id="43" creationId="{B0C9A7CA-95DE-4B0C-A89C-F80236110E9B}"/>
          </ac:picMkLst>
        </pc:picChg>
      </pc:sldChg>
      <pc:sldChg chg="modSp mod">
        <pc:chgData name="Robinsson Yesid Sánchez Deantonio" userId="80cb4f5e-89de-4c79-a3fc-a3c51606ffd7" providerId="ADAL" clId="{E1311B66-4A04-4FED-8EAF-897D7A4E7B21}" dt="2022-05-25T04:25:56.395" v="222" actId="1076"/>
        <pc:sldMkLst>
          <pc:docMk/>
          <pc:sldMk cId="4218538409" sldId="324"/>
        </pc:sldMkLst>
        <pc:spChg chg="mod">
          <ac:chgData name="Robinsson Yesid Sánchez Deantonio" userId="80cb4f5e-89de-4c79-a3fc-a3c51606ffd7" providerId="ADAL" clId="{E1311B66-4A04-4FED-8EAF-897D7A4E7B21}" dt="2022-05-25T04:25:52.999" v="221" actId="20577"/>
          <ac:spMkLst>
            <pc:docMk/>
            <pc:sldMk cId="4218538409" sldId="324"/>
            <ac:spMk id="26" creationId="{D15B4AF1-9D29-A03E-625E-37D3F5DB0EE4}"/>
          </ac:spMkLst>
        </pc:spChg>
        <pc:spChg chg="mod">
          <ac:chgData name="Robinsson Yesid Sánchez Deantonio" userId="80cb4f5e-89de-4c79-a3fc-a3c51606ffd7" providerId="ADAL" clId="{E1311B66-4A04-4FED-8EAF-897D7A4E7B21}" dt="2022-05-25T04:23:19.755" v="204" actId="113"/>
          <ac:spMkLst>
            <pc:docMk/>
            <pc:sldMk cId="4218538409" sldId="324"/>
            <ac:spMk id="29" creationId="{EAF2ED96-189F-46A8-AC8C-A29AFF9947D3}"/>
          </ac:spMkLst>
        </pc:spChg>
        <pc:cxnChg chg="mod">
          <ac:chgData name="Robinsson Yesid Sánchez Deantonio" userId="80cb4f5e-89de-4c79-a3fc-a3c51606ffd7" providerId="ADAL" clId="{E1311B66-4A04-4FED-8EAF-897D7A4E7B21}" dt="2022-05-25T04:25:56.395" v="222" actId="1076"/>
          <ac:cxnSpMkLst>
            <pc:docMk/>
            <pc:sldMk cId="4218538409" sldId="324"/>
            <ac:cxnSpMk id="30" creationId="{35867D47-7786-4E67-95E0-72BA3A9E2EC1}"/>
          </ac:cxnSpMkLst>
        </pc:cxnChg>
      </pc:sldChg>
      <pc:sldChg chg="addSp delSp modSp add mod ord">
        <pc:chgData name="Robinsson Yesid Sánchez Deantonio" userId="80cb4f5e-89de-4c79-a3fc-a3c51606ffd7" providerId="ADAL" clId="{E1311B66-4A04-4FED-8EAF-897D7A4E7B21}" dt="2022-05-25T04:23:06.416" v="203" actId="1076"/>
        <pc:sldMkLst>
          <pc:docMk/>
          <pc:sldMk cId="2280704598" sldId="325"/>
        </pc:sldMkLst>
        <pc:spChg chg="add mod">
          <ac:chgData name="Robinsson Yesid Sánchez Deantonio" userId="80cb4f5e-89de-4c79-a3fc-a3c51606ffd7" providerId="ADAL" clId="{E1311B66-4A04-4FED-8EAF-897D7A4E7B21}" dt="2022-05-25T04:22:53.847" v="202" actId="113"/>
          <ac:spMkLst>
            <pc:docMk/>
            <pc:sldMk cId="2280704598" sldId="325"/>
            <ac:spMk id="17" creationId="{2A9D1674-A2F2-1DC6-C032-1A64A7A14C7F}"/>
          </ac:spMkLst>
        </pc:spChg>
        <pc:spChg chg="mod">
          <ac:chgData name="Robinsson Yesid Sánchez Deantonio" userId="80cb4f5e-89de-4c79-a3fc-a3c51606ffd7" providerId="ADAL" clId="{E1311B66-4A04-4FED-8EAF-897D7A4E7B21}" dt="2022-05-25T04:21:27.039" v="193" actId="20577"/>
          <ac:spMkLst>
            <pc:docMk/>
            <pc:sldMk cId="2280704598" sldId="325"/>
            <ac:spMk id="26" creationId="{D15B4AF1-9D29-A03E-625E-37D3F5DB0EE4}"/>
          </ac:spMkLst>
        </pc:spChg>
        <pc:spChg chg="del mod">
          <ac:chgData name="Robinsson Yesid Sánchez Deantonio" userId="80cb4f5e-89de-4c79-a3fc-a3c51606ffd7" providerId="ADAL" clId="{E1311B66-4A04-4FED-8EAF-897D7A4E7B21}" dt="2022-05-25T04:22:38.467" v="198" actId="478"/>
          <ac:spMkLst>
            <pc:docMk/>
            <pc:sldMk cId="2280704598" sldId="325"/>
            <ac:spMk id="29" creationId="{EAF2ED96-189F-46A8-AC8C-A29AFF9947D3}"/>
          </ac:spMkLst>
        </pc:spChg>
        <pc:spChg chg="mod">
          <ac:chgData name="Robinsson Yesid Sánchez Deantonio" userId="80cb4f5e-89de-4c79-a3fc-a3c51606ffd7" providerId="ADAL" clId="{E1311B66-4A04-4FED-8EAF-897D7A4E7B21}" dt="2022-05-25T04:17:31.527" v="177" actId="20577"/>
          <ac:spMkLst>
            <pc:docMk/>
            <pc:sldMk cId="2280704598" sldId="325"/>
            <ac:spMk id="37" creationId="{13DCA573-28E8-4BEE-9A8D-662F7D90EFBB}"/>
          </ac:spMkLst>
        </pc:spChg>
        <pc:picChg chg="add mod">
          <ac:chgData name="Robinsson Yesid Sánchez Deantonio" userId="80cb4f5e-89de-4c79-a3fc-a3c51606ffd7" providerId="ADAL" clId="{E1311B66-4A04-4FED-8EAF-897D7A4E7B21}" dt="2022-05-25T04:22:24.699" v="196" actId="1076"/>
          <ac:picMkLst>
            <pc:docMk/>
            <pc:sldMk cId="2280704598" sldId="325"/>
            <ac:picMk id="3" creationId="{6B55B27E-87F0-098D-52CA-93229DFD4BC9}"/>
          </ac:picMkLst>
        </pc:picChg>
        <pc:picChg chg="add mod">
          <ac:chgData name="Robinsson Yesid Sánchez Deantonio" userId="80cb4f5e-89de-4c79-a3fc-a3c51606ffd7" providerId="ADAL" clId="{E1311B66-4A04-4FED-8EAF-897D7A4E7B21}" dt="2022-05-25T04:23:06.416" v="203" actId="1076"/>
          <ac:picMkLst>
            <pc:docMk/>
            <pc:sldMk cId="2280704598" sldId="325"/>
            <ac:picMk id="5" creationId="{04F3E0A9-3A6A-6F02-83D6-CDDEC17ABC6C}"/>
          </ac:picMkLst>
        </pc:picChg>
        <pc:picChg chg="del">
          <ac:chgData name="Robinsson Yesid Sánchez Deantonio" userId="80cb4f5e-89de-4c79-a3fc-a3c51606ffd7" providerId="ADAL" clId="{E1311B66-4A04-4FED-8EAF-897D7A4E7B21}" dt="2022-05-25T04:19:02.891" v="185" actId="478"/>
          <ac:picMkLst>
            <pc:docMk/>
            <pc:sldMk cId="2280704598" sldId="325"/>
            <ac:picMk id="25" creationId="{0BEA1F17-FA86-AA4D-4955-4F31954C610B}"/>
          </ac:picMkLst>
        </pc:picChg>
      </pc:sldChg>
      <pc:sldChg chg="delSp modSp add mod">
        <pc:chgData name="Robinsson Yesid Sánchez Deantonio" userId="80cb4f5e-89de-4c79-a3fc-a3c51606ffd7" providerId="ADAL" clId="{E1311B66-4A04-4FED-8EAF-897D7A4E7B21}" dt="2022-05-25T04:36:16.147" v="300" actId="1076"/>
        <pc:sldMkLst>
          <pc:docMk/>
          <pc:sldMk cId="1291053669" sldId="326"/>
        </pc:sldMkLst>
        <pc:spChg chg="del">
          <ac:chgData name="Robinsson Yesid Sánchez Deantonio" userId="80cb4f5e-89de-4c79-a3fc-a3c51606ffd7" providerId="ADAL" clId="{E1311B66-4A04-4FED-8EAF-897D7A4E7B21}" dt="2022-05-25T04:32:01.792" v="288" actId="478"/>
          <ac:spMkLst>
            <pc:docMk/>
            <pc:sldMk cId="1291053669" sldId="326"/>
            <ac:spMk id="23" creationId="{674E4B5B-B404-0223-6C79-0C2320826CD7}"/>
          </ac:spMkLst>
        </pc:spChg>
        <pc:spChg chg="mod">
          <ac:chgData name="Robinsson Yesid Sánchez Deantonio" userId="80cb4f5e-89de-4c79-a3fc-a3c51606ffd7" providerId="ADAL" clId="{E1311B66-4A04-4FED-8EAF-897D7A4E7B21}" dt="2022-05-25T04:32:11.487" v="292" actId="1076"/>
          <ac:spMkLst>
            <pc:docMk/>
            <pc:sldMk cId="1291053669" sldId="326"/>
            <ac:spMk id="26" creationId="{6ACE805B-8C9A-0938-91AE-6F8ED221E227}"/>
          </ac:spMkLst>
        </pc:spChg>
        <pc:spChg chg="mod">
          <ac:chgData name="Robinsson Yesid Sánchez Deantonio" userId="80cb4f5e-89de-4c79-a3fc-a3c51606ffd7" providerId="ADAL" clId="{E1311B66-4A04-4FED-8EAF-897D7A4E7B21}" dt="2022-05-25T04:36:16.147" v="300" actId="1076"/>
          <ac:spMkLst>
            <pc:docMk/>
            <pc:sldMk cId="1291053669" sldId="326"/>
            <ac:spMk id="27" creationId="{7EDFB732-BE66-EB9D-5C1B-F502D6F7A150}"/>
          </ac:spMkLst>
        </pc:spChg>
        <pc:picChg chg="del">
          <ac:chgData name="Robinsson Yesid Sánchez Deantonio" userId="80cb4f5e-89de-4c79-a3fc-a3c51606ffd7" providerId="ADAL" clId="{E1311B66-4A04-4FED-8EAF-897D7A4E7B21}" dt="2022-05-25T04:32:02.345" v="289" actId="478"/>
          <ac:picMkLst>
            <pc:docMk/>
            <pc:sldMk cId="1291053669" sldId="326"/>
            <ac:picMk id="25" creationId="{6546122D-FE73-6681-7902-104E085F5A91}"/>
          </ac:picMkLst>
        </pc:picChg>
        <pc:picChg chg="mod">
          <ac:chgData name="Robinsson Yesid Sánchez Deantonio" userId="80cb4f5e-89de-4c79-a3fc-a3c51606ffd7" providerId="ADAL" clId="{E1311B66-4A04-4FED-8EAF-897D7A4E7B21}" dt="2022-05-25T04:36:07.751" v="297" actId="14100"/>
          <ac:picMkLst>
            <pc:docMk/>
            <pc:sldMk cId="1291053669" sldId="326"/>
            <ac:picMk id="28" creationId="{D2C0AA0B-88D6-035F-204F-79F1C7D062E8}"/>
          </ac:picMkLst>
        </pc:picChg>
        <pc:picChg chg="mod">
          <ac:chgData name="Robinsson Yesid Sánchez Deantonio" userId="80cb4f5e-89de-4c79-a3fc-a3c51606ffd7" providerId="ADAL" clId="{E1311B66-4A04-4FED-8EAF-897D7A4E7B21}" dt="2022-05-25T04:36:13.489" v="299" actId="1076"/>
          <ac:picMkLst>
            <pc:docMk/>
            <pc:sldMk cId="1291053669" sldId="326"/>
            <ac:picMk id="29" creationId="{8B54E174-111D-08F0-FFDC-99EE4E3FEB3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1223E-92A2-4E6F-9738-CE7633F0E693}" type="datetimeFigureOut">
              <a:rPr lang="en-US" smtClean="0"/>
              <a:t>5/24/2022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D5B28F-704C-4DE0-A4E2-92906642AF87}" type="slidenum">
              <a:rPr lang="en-US" smtClean="0"/>
              <a:t>‹#›</a:t>
            </a:fld>
            <a:endParaRPr lang="en-US"/>
          </a:p>
        </p:txBody>
      </p:sp>
    </p:spTree>
    <p:extLst>
      <p:ext uri="{BB962C8B-B14F-4D97-AF65-F5344CB8AC3E}">
        <p14:creationId xmlns:p14="http://schemas.microsoft.com/office/powerpoint/2010/main" val="3877907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OBD </a:t>
            </a:r>
            <a:r>
              <a:rPr lang="en-US" err="1"/>
              <a:t>en</a:t>
            </a:r>
            <a:r>
              <a:rPr lang="en-US"/>
              <a:t> </a:t>
            </a:r>
            <a:r>
              <a:rPr lang="en-US" err="1"/>
              <a:t>el</a:t>
            </a:r>
            <a:r>
              <a:rPr lang="en-US"/>
              <a:t> </a:t>
            </a:r>
            <a:r>
              <a:rPr lang="en-US" err="1"/>
              <a:t>manubrio</a:t>
            </a:r>
            <a:endParaRPr lang="en-US"/>
          </a:p>
        </p:txBody>
      </p:sp>
      <p:sp>
        <p:nvSpPr>
          <p:cNvPr id="4" name="Slide Number Placeholder 3"/>
          <p:cNvSpPr>
            <a:spLocks noGrp="1"/>
          </p:cNvSpPr>
          <p:nvPr>
            <p:ph type="sldNum" sz="quarter" idx="5"/>
          </p:nvPr>
        </p:nvSpPr>
        <p:spPr/>
        <p:txBody>
          <a:bodyPr/>
          <a:lstStyle/>
          <a:p>
            <a:fld id="{1ED5B28F-704C-4DE0-A4E2-92906642AF87}" type="slidenum">
              <a:rPr lang="en-US" smtClean="0"/>
              <a:t>7</a:t>
            </a:fld>
            <a:endParaRPr lang="en-US"/>
          </a:p>
        </p:txBody>
      </p:sp>
    </p:spTree>
    <p:extLst>
      <p:ext uri="{BB962C8B-B14F-4D97-AF65-F5344CB8AC3E}">
        <p14:creationId xmlns:p14="http://schemas.microsoft.com/office/powerpoint/2010/main" val="332408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paper, various supervised Machine Learning (ML) algorithms for regression are used to predict CO2 emissions. i.e. Linear regression, K-Nearest Neighbor (KNN), Support Vector Machine (SVM), Decision tree, Random forest.</a:t>
            </a:r>
          </a:p>
          <a:p>
            <a:r>
              <a:rPr lang="en-US"/>
              <a:t>Google </a:t>
            </a:r>
            <a:r>
              <a:rPr lang="en-US" err="1"/>
              <a:t>colab</a:t>
            </a:r>
            <a:r>
              <a:rPr lang="en-US"/>
              <a:t>, Python = Pandas, </a:t>
            </a:r>
            <a:r>
              <a:rPr lang="en-US" err="1"/>
              <a:t>Numpy</a:t>
            </a:r>
            <a:r>
              <a:rPr lang="en-US"/>
              <a:t>, Matplotlib, Scikit-learn</a:t>
            </a:r>
          </a:p>
        </p:txBody>
      </p:sp>
      <p:sp>
        <p:nvSpPr>
          <p:cNvPr id="4" name="Slide Number Placeholder 3"/>
          <p:cNvSpPr>
            <a:spLocks noGrp="1"/>
          </p:cNvSpPr>
          <p:nvPr>
            <p:ph type="sldNum" sz="quarter" idx="5"/>
          </p:nvPr>
        </p:nvSpPr>
        <p:spPr/>
        <p:txBody>
          <a:bodyPr/>
          <a:lstStyle/>
          <a:p>
            <a:fld id="{1ED5B28F-704C-4DE0-A4E2-92906642AF87}" type="slidenum">
              <a:rPr lang="en-US" smtClean="0"/>
              <a:t>8</a:t>
            </a:fld>
            <a:endParaRPr lang="en-US"/>
          </a:p>
        </p:txBody>
      </p:sp>
    </p:spTree>
    <p:extLst>
      <p:ext uri="{BB962C8B-B14F-4D97-AF65-F5344CB8AC3E}">
        <p14:creationId xmlns:p14="http://schemas.microsoft.com/office/powerpoint/2010/main" val="3114561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err="1"/>
              <a:t>Prueba</a:t>
            </a:r>
            <a:r>
              <a:rPr lang="en-US"/>
              <a:t> se </a:t>
            </a:r>
            <a:r>
              <a:rPr lang="en-US" err="1"/>
              <a:t>toma</a:t>
            </a:r>
            <a:r>
              <a:rPr lang="en-US"/>
              <a:t> </a:t>
            </a:r>
            <a:r>
              <a:rPr lang="en-US" err="1"/>
              <a:t>velocidad</a:t>
            </a:r>
            <a:r>
              <a:rPr lang="en-US"/>
              <a:t> del </a:t>
            </a:r>
            <a:r>
              <a:rPr lang="en-US" err="1"/>
              <a:t>vehiculo</a:t>
            </a:r>
            <a:r>
              <a:rPr lang="en-US"/>
              <a:t>, </a:t>
            </a:r>
            <a:r>
              <a:rPr lang="en-US" err="1"/>
              <a:t>velocidad</a:t>
            </a:r>
            <a:r>
              <a:rPr lang="en-US"/>
              <a:t> del motor, CO2, altitude</a:t>
            </a:r>
          </a:p>
          <a:p>
            <a:pPr marL="228600" indent="-228600">
              <a:buAutoNum type="arabicPeriod"/>
            </a:pPr>
            <a:r>
              <a:rPr lang="en-US" err="1"/>
              <a:t>Calculo</a:t>
            </a:r>
            <a:r>
              <a:rPr lang="en-US"/>
              <a:t> de Resistencia</a:t>
            </a:r>
          </a:p>
          <a:p>
            <a:pPr marL="228600" indent="-228600">
              <a:buAutoNum type="arabicPeriod"/>
            </a:pPr>
            <a:r>
              <a:rPr lang="en-US" err="1"/>
              <a:t>Identificacion</a:t>
            </a:r>
            <a:r>
              <a:rPr lang="en-US"/>
              <a:t> de </a:t>
            </a:r>
            <a:r>
              <a:rPr lang="en-US" err="1"/>
              <a:t>relacion</a:t>
            </a:r>
            <a:r>
              <a:rPr lang="en-US"/>
              <a:t> de transmission del </a:t>
            </a:r>
            <a:r>
              <a:rPr lang="en-US" err="1"/>
              <a:t>vehiculo</a:t>
            </a:r>
            <a:r>
              <a:rPr lang="en-US"/>
              <a:t> motor</a:t>
            </a:r>
          </a:p>
          <a:p>
            <a:pPr marL="228600" indent="-228600">
              <a:buAutoNum type="arabicPeriod"/>
            </a:pPr>
            <a:r>
              <a:rPr lang="en-US" err="1"/>
              <a:t>Calculo</a:t>
            </a:r>
            <a:r>
              <a:rPr lang="en-US"/>
              <a:t> de </a:t>
            </a:r>
            <a:r>
              <a:rPr lang="en-US" err="1"/>
              <a:t>potencia</a:t>
            </a:r>
            <a:r>
              <a:rPr lang="en-US"/>
              <a:t> de </a:t>
            </a:r>
            <a:r>
              <a:rPr lang="en-US" err="1"/>
              <a:t>rodamiento</a:t>
            </a:r>
            <a:endParaRPr lang="en-US"/>
          </a:p>
          <a:p>
            <a:pPr marL="228600" indent="-228600">
              <a:buAutoNum type="arabicPeriod"/>
            </a:pPr>
            <a:r>
              <a:rPr lang="en-US"/>
              <a:t>Torque del motor</a:t>
            </a:r>
          </a:p>
          <a:p>
            <a:pPr marL="228600" indent="-228600">
              <a:buAutoNum type="arabicPeriod"/>
            </a:pPr>
            <a:r>
              <a:rPr lang="en-US" err="1"/>
              <a:t>Calculo</a:t>
            </a:r>
            <a:r>
              <a:rPr lang="en-US"/>
              <a:t> de </a:t>
            </a:r>
            <a:r>
              <a:rPr lang="en-US" err="1"/>
              <a:t>eficiendia</a:t>
            </a:r>
            <a:endParaRPr lang="en-US"/>
          </a:p>
          <a:p>
            <a:pPr marL="228600" indent="-228600">
              <a:buAutoNum type="arabicPeriod"/>
            </a:pPr>
            <a:r>
              <a:rPr lang="en-US"/>
              <a:t>Logica </a:t>
            </a:r>
            <a:r>
              <a:rPr lang="en-US" err="1"/>
              <a:t>simplificada</a:t>
            </a:r>
            <a:endParaRPr lang="en-US"/>
          </a:p>
          <a:p>
            <a:pPr marL="228600" indent="-228600">
              <a:buAutoNum type="arabicPeriod"/>
            </a:pPr>
            <a:r>
              <a:rPr lang="en-US"/>
              <a:t>Resistencia </a:t>
            </a:r>
            <a:r>
              <a:rPr lang="en-US" err="1"/>
              <a:t>recalcualada</a:t>
            </a:r>
            <a:endParaRPr lang="en-US"/>
          </a:p>
          <a:p>
            <a:pPr marL="228600" indent="-228600">
              <a:buAutoNum type="arabicPeriod"/>
            </a:pPr>
            <a:r>
              <a:rPr lang="en-US" err="1"/>
              <a:t>Prediccion</a:t>
            </a:r>
            <a:r>
              <a:rPr lang="en-US"/>
              <a:t> del </a:t>
            </a:r>
            <a:r>
              <a:rPr lang="en-US" err="1"/>
              <a:t>calculo</a:t>
            </a:r>
            <a:r>
              <a:rPr lang="en-US"/>
              <a:t> de </a:t>
            </a:r>
            <a:r>
              <a:rPr lang="en-US" err="1"/>
              <a:t>poder</a:t>
            </a:r>
            <a:r>
              <a:rPr lang="en-US"/>
              <a:t>, de la transmission y del consume de combustible y CO2</a:t>
            </a:r>
          </a:p>
        </p:txBody>
      </p:sp>
      <p:sp>
        <p:nvSpPr>
          <p:cNvPr id="4" name="Slide Number Placeholder 3"/>
          <p:cNvSpPr>
            <a:spLocks noGrp="1"/>
          </p:cNvSpPr>
          <p:nvPr>
            <p:ph type="sldNum" sz="quarter" idx="5"/>
          </p:nvPr>
        </p:nvSpPr>
        <p:spPr/>
        <p:txBody>
          <a:bodyPr/>
          <a:lstStyle/>
          <a:p>
            <a:fld id="{1ED5B28F-704C-4DE0-A4E2-92906642AF87}" type="slidenum">
              <a:rPr lang="en-US" smtClean="0"/>
              <a:t>11</a:t>
            </a:fld>
            <a:endParaRPr lang="en-US"/>
          </a:p>
        </p:txBody>
      </p:sp>
    </p:spTree>
    <p:extLst>
      <p:ext uri="{BB962C8B-B14F-4D97-AF65-F5344CB8AC3E}">
        <p14:creationId xmlns:p14="http://schemas.microsoft.com/office/powerpoint/2010/main" val="1229707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ciclo de prueba armonizado mundialmente de vehículos ligeros (WLTC), procedimiento de prueba federal (FTP-75), y prueba de economía de combustible en carretera (HWFET)</a:t>
            </a:r>
            <a:endParaRPr lang="en-US"/>
          </a:p>
        </p:txBody>
      </p:sp>
      <p:sp>
        <p:nvSpPr>
          <p:cNvPr id="4" name="Slide Number Placeholder 3"/>
          <p:cNvSpPr>
            <a:spLocks noGrp="1"/>
          </p:cNvSpPr>
          <p:nvPr>
            <p:ph type="sldNum" sz="quarter" idx="5"/>
          </p:nvPr>
        </p:nvSpPr>
        <p:spPr/>
        <p:txBody>
          <a:bodyPr/>
          <a:lstStyle/>
          <a:p>
            <a:fld id="{1ED5B28F-704C-4DE0-A4E2-92906642AF87}" type="slidenum">
              <a:rPr lang="en-US" smtClean="0"/>
              <a:t>12</a:t>
            </a:fld>
            <a:endParaRPr lang="en-US"/>
          </a:p>
        </p:txBody>
      </p:sp>
    </p:spTree>
    <p:extLst>
      <p:ext uri="{BB962C8B-B14F-4D97-AF65-F5344CB8AC3E}">
        <p14:creationId xmlns:p14="http://schemas.microsoft.com/office/powerpoint/2010/main" val="33718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5B28F-704C-4DE0-A4E2-92906642AF87}" type="slidenum">
              <a:rPr lang="en-US" smtClean="0"/>
              <a:t>14</a:t>
            </a:fld>
            <a:endParaRPr lang="en-US"/>
          </a:p>
        </p:txBody>
      </p:sp>
    </p:spTree>
    <p:extLst>
      <p:ext uri="{BB962C8B-B14F-4D97-AF65-F5344CB8AC3E}">
        <p14:creationId xmlns:p14="http://schemas.microsoft.com/office/powerpoint/2010/main" val="202307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sv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60.pn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26550" y="1355125"/>
            <a:ext cx="15634899" cy="3359125"/>
          </a:xfrm>
          <a:prstGeom prst="rect">
            <a:avLst/>
          </a:prstGeom>
        </p:spPr>
        <p:txBody>
          <a:bodyPr lIns="0" tIns="0" rIns="0" bIns="0" rtlCol="0" anchor="t">
            <a:spAutoFit/>
          </a:bodyPr>
          <a:lstStyle/>
          <a:p>
            <a:pPr algn="ctr">
              <a:lnSpc>
                <a:spcPts val="8800"/>
              </a:lnSpc>
            </a:pPr>
            <a:r>
              <a:rPr lang="es-CO" sz="7200" spc="-263">
                <a:solidFill>
                  <a:srgbClr val="1D1D1B"/>
                </a:solidFill>
                <a:latin typeface="Cooper Hewitt"/>
              </a:rPr>
              <a:t>Análisis comparativo de modelos predictivos para la estimación de emisión de CO2 de vehículos en Canadá </a:t>
            </a:r>
          </a:p>
        </p:txBody>
      </p:sp>
      <p:pic>
        <p:nvPicPr>
          <p:cNvPr id="17" name="Picture 16" descr="Text&#10;&#10;Description automatically generated">
            <a:extLst>
              <a:ext uri="{FF2B5EF4-FFF2-40B4-BE49-F238E27FC236}">
                <a16:creationId xmlns:a16="http://schemas.microsoft.com/office/drawing/2014/main" id="{17D47295-EB7F-41AD-B7B0-7500830948F7}"/>
              </a:ext>
            </a:extLst>
          </p:cNvPr>
          <p:cNvPicPr>
            <a:picLocks noChangeAspect="1"/>
          </p:cNvPicPr>
          <p:nvPr/>
        </p:nvPicPr>
        <p:blipFill rotWithShape="1">
          <a:blip r:embed="rId2">
            <a:extLst>
              <a:ext uri="{28A0092B-C50C-407E-A947-70E740481C1C}">
                <a14:useLocalDpi xmlns:a14="http://schemas.microsoft.com/office/drawing/2010/main" val="0"/>
              </a:ext>
            </a:extLst>
          </a:blip>
          <a:srcRect t="38148" r="400" b="27037"/>
          <a:stretch/>
        </p:blipFill>
        <p:spPr>
          <a:xfrm>
            <a:off x="8788282" y="6582783"/>
            <a:ext cx="9486900" cy="3581400"/>
          </a:xfrm>
          <a:prstGeom prst="rect">
            <a:avLst/>
          </a:prstGeom>
        </p:spPr>
      </p:pic>
      <p:sp>
        <p:nvSpPr>
          <p:cNvPr id="7" name="TextBox 10">
            <a:extLst>
              <a:ext uri="{FF2B5EF4-FFF2-40B4-BE49-F238E27FC236}">
                <a16:creationId xmlns:a16="http://schemas.microsoft.com/office/drawing/2014/main" id="{4952F1E7-BE05-4517-88C2-C1D18DFD6FC3}"/>
              </a:ext>
            </a:extLst>
          </p:cNvPr>
          <p:cNvSpPr txBox="1"/>
          <p:nvPr/>
        </p:nvSpPr>
        <p:spPr>
          <a:xfrm>
            <a:off x="10173640" y="9944100"/>
            <a:ext cx="6096000" cy="297261"/>
          </a:xfrm>
          <a:prstGeom prst="rect">
            <a:avLst/>
          </a:prstGeom>
        </p:spPr>
        <p:txBody>
          <a:bodyPr wrap="square" lIns="0" tIns="0" rIns="0" bIns="0" rtlCol="0" anchor="t">
            <a:spAutoFit/>
          </a:bodyPr>
          <a:lstStyle/>
          <a:p>
            <a:pPr marL="0" lvl="0" indent="0">
              <a:lnSpc>
                <a:spcPts val="2520"/>
              </a:lnSpc>
              <a:spcBef>
                <a:spcPct val="0"/>
              </a:spcBef>
            </a:pPr>
            <a:r>
              <a:rPr lang="es-CO" sz="1600" spc="179">
                <a:latin typeface="Cooper Hewitt" panose="020B0604020202020204" charset="0"/>
                <a:ea typeface="Cooper Hewitt" panose="020B0604020202020204" charset="0"/>
              </a:rPr>
              <a:t>Imagen tomada de colección de vectores Pixabay.com</a:t>
            </a:r>
          </a:p>
        </p:txBody>
      </p:sp>
      <p:sp>
        <p:nvSpPr>
          <p:cNvPr id="10" name="TextBox 10"/>
          <p:cNvSpPr txBox="1"/>
          <p:nvPr/>
        </p:nvSpPr>
        <p:spPr>
          <a:xfrm>
            <a:off x="5486400" y="6286500"/>
            <a:ext cx="6603764" cy="1230530"/>
          </a:xfrm>
          <a:prstGeom prst="rect">
            <a:avLst/>
          </a:prstGeom>
        </p:spPr>
        <p:txBody>
          <a:bodyPr lIns="0" tIns="0" rIns="0" bIns="0" rtlCol="0" anchor="t">
            <a:spAutoFit/>
          </a:bodyPr>
          <a:lstStyle/>
          <a:p>
            <a:pPr marL="0" lvl="0" indent="0" algn="ctr">
              <a:lnSpc>
                <a:spcPct val="150000"/>
              </a:lnSpc>
              <a:spcBef>
                <a:spcPct val="0"/>
              </a:spcBef>
            </a:pPr>
            <a:r>
              <a:rPr lang="es-CO" sz="2800" spc="179">
                <a:solidFill>
                  <a:srgbClr val="6F8090"/>
                </a:solidFill>
                <a:latin typeface="Cooper Hewitt" panose="020B0604020202020204" charset="0"/>
                <a:ea typeface="Cooper Hewitt" panose="020B0604020202020204" charset="0"/>
              </a:rPr>
              <a:t>Sistemas Inteligentes</a:t>
            </a:r>
          </a:p>
          <a:p>
            <a:pPr marL="0" lvl="0" indent="0" algn="ctr">
              <a:lnSpc>
                <a:spcPct val="150000"/>
              </a:lnSpc>
              <a:spcBef>
                <a:spcPct val="0"/>
              </a:spcBef>
            </a:pPr>
            <a:r>
              <a:rPr lang="es-CO" sz="2800" spc="179">
                <a:solidFill>
                  <a:srgbClr val="6F8090"/>
                </a:solidFill>
                <a:latin typeface="Cooper Hewitt" panose="020B0604020202020204" charset="0"/>
                <a:ea typeface="Cooper Hewitt" panose="020B0604020202020204" charset="0"/>
              </a:rPr>
              <a:t>2022-I</a:t>
            </a:r>
          </a:p>
        </p:txBody>
      </p:sp>
      <p:sp>
        <p:nvSpPr>
          <p:cNvPr id="11" name="TextBox 11"/>
          <p:cNvSpPr txBox="1"/>
          <p:nvPr/>
        </p:nvSpPr>
        <p:spPr>
          <a:xfrm>
            <a:off x="881991" y="5371196"/>
            <a:ext cx="16079457" cy="619400"/>
          </a:xfrm>
          <a:prstGeom prst="rect">
            <a:avLst/>
          </a:prstGeom>
        </p:spPr>
        <p:txBody>
          <a:bodyPr wrap="square" lIns="0" tIns="0" rIns="0" bIns="0" rtlCol="0" anchor="t">
            <a:spAutoFit/>
          </a:bodyPr>
          <a:lstStyle/>
          <a:p>
            <a:pPr algn="ctr">
              <a:lnSpc>
                <a:spcPts val="5040"/>
              </a:lnSpc>
            </a:pPr>
            <a:r>
              <a:rPr lang="en-US" sz="3600" spc="-72">
                <a:solidFill>
                  <a:srgbClr val="3D4248"/>
                </a:solidFill>
                <a:latin typeface="Josefin Sans Regular"/>
              </a:rPr>
              <a:t>Sebastian Bonilla - Lorena Mora – </a:t>
            </a:r>
            <a:r>
              <a:rPr lang="en-US" sz="3600" spc="-72" err="1">
                <a:solidFill>
                  <a:srgbClr val="3D4248"/>
                </a:solidFill>
                <a:latin typeface="Josefin Sans Regular"/>
              </a:rPr>
              <a:t>Robinsson</a:t>
            </a:r>
            <a:r>
              <a:rPr lang="en-US" sz="3600" spc="-72">
                <a:solidFill>
                  <a:srgbClr val="3D4248"/>
                </a:solidFill>
                <a:latin typeface="Josefin Sans Regular"/>
              </a:rPr>
              <a:t> Sanchez – </a:t>
            </a:r>
            <a:r>
              <a:rPr lang="en-US" sz="3600" spc="-72" err="1">
                <a:solidFill>
                  <a:srgbClr val="3D4248"/>
                </a:solidFill>
                <a:latin typeface="Josefin Sans Regular"/>
              </a:rPr>
              <a:t>Libardo</a:t>
            </a:r>
            <a:r>
              <a:rPr lang="en-US" sz="3600" spc="-72">
                <a:solidFill>
                  <a:srgbClr val="3D4248"/>
                </a:solidFill>
                <a:latin typeface="Josefin Sans Regular"/>
              </a:rPr>
              <a:t> Velasco</a:t>
            </a:r>
          </a:p>
        </p:txBody>
      </p:sp>
      <p:sp>
        <p:nvSpPr>
          <p:cNvPr id="13" name="Rectangle 12">
            <a:extLst>
              <a:ext uri="{FF2B5EF4-FFF2-40B4-BE49-F238E27FC236}">
                <a16:creationId xmlns:a16="http://schemas.microsoft.com/office/drawing/2014/main" id="{14CAEEAE-549F-4BF6-83F7-0D82D5FE583B}"/>
              </a:ext>
            </a:extLst>
          </p:cNvPr>
          <p:cNvSpPr/>
          <p:nvPr/>
        </p:nvSpPr>
        <p:spPr>
          <a:xfrm rot="5400000">
            <a:off x="-8555076" y="894881"/>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Picture 2"/>
          <p:cNvPicPr>
            <a:picLocks noChangeAspect="1"/>
          </p:cNvPicPr>
          <p:nvPr/>
        </p:nvPicPr>
        <p:blipFill>
          <a:blip r:embed="rId3"/>
          <a:srcRect/>
          <a:stretch>
            <a:fillRect/>
          </a:stretch>
        </p:blipFill>
        <p:spPr>
          <a:xfrm>
            <a:off x="881992" y="6754396"/>
            <a:ext cx="3238173" cy="32381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3" name="Picture 2">
            <a:extLst>
              <a:ext uri="{FF2B5EF4-FFF2-40B4-BE49-F238E27FC236}">
                <a16:creationId xmlns:a16="http://schemas.microsoft.com/office/drawing/2014/main" id="{23F63BF6-7829-8408-223F-C8B0326CDD5C}"/>
              </a:ext>
            </a:extLst>
          </p:cNvPr>
          <p:cNvPicPr>
            <a:picLocks noChangeAspect="1"/>
          </p:cNvPicPr>
          <p:nvPr/>
        </p:nvPicPr>
        <p:blipFill>
          <a:blip r:embed="rId2"/>
          <a:stretch>
            <a:fillRect/>
          </a:stretch>
        </p:blipFill>
        <p:spPr>
          <a:xfrm>
            <a:off x="1446053" y="1767922"/>
            <a:ext cx="15395894" cy="6448425"/>
          </a:xfrm>
          <a:prstGeom prst="rect">
            <a:avLst/>
          </a:prstGeom>
        </p:spPr>
      </p:pic>
    </p:spTree>
    <p:extLst>
      <p:ext uri="{BB962C8B-B14F-4D97-AF65-F5344CB8AC3E}">
        <p14:creationId xmlns:p14="http://schemas.microsoft.com/office/powerpoint/2010/main" val="158538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4495949" y="1410462"/>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Puntos clave</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1BE9CBE-E325-9E26-D454-BF848E01240E}"/>
              </a:ext>
            </a:extLst>
          </p:cNvPr>
          <p:cNvPicPr>
            <a:picLocks noChangeAspect="1"/>
          </p:cNvPicPr>
          <p:nvPr/>
        </p:nvPicPr>
        <p:blipFill>
          <a:blip r:embed="rId3"/>
          <a:stretch>
            <a:fillRect/>
          </a:stretch>
        </p:blipFill>
        <p:spPr>
          <a:xfrm>
            <a:off x="9422586" y="1700413"/>
            <a:ext cx="6486525" cy="7553325"/>
          </a:xfrm>
          <a:prstGeom prst="rect">
            <a:avLst/>
          </a:prstGeom>
        </p:spPr>
      </p:pic>
      <p:pic>
        <p:nvPicPr>
          <p:cNvPr id="7" name="Picture 6">
            <a:extLst>
              <a:ext uri="{FF2B5EF4-FFF2-40B4-BE49-F238E27FC236}">
                <a16:creationId xmlns:a16="http://schemas.microsoft.com/office/drawing/2014/main" id="{4A9C86CB-7F5B-36C5-2D14-6F8C65A41C5F}"/>
              </a:ext>
            </a:extLst>
          </p:cNvPr>
          <p:cNvPicPr>
            <a:picLocks noChangeAspect="1"/>
          </p:cNvPicPr>
          <p:nvPr/>
        </p:nvPicPr>
        <p:blipFill rotWithShape="1">
          <a:blip r:embed="rId4"/>
          <a:srcRect t="35401"/>
          <a:stretch/>
        </p:blipFill>
        <p:spPr>
          <a:xfrm>
            <a:off x="1900525" y="6548685"/>
            <a:ext cx="7258234" cy="2543625"/>
          </a:xfrm>
          <a:prstGeom prst="rect">
            <a:avLst/>
          </a:prstGeom>
        </p:spPr>
      </p:pic>
      <p:sp>
        <p:nvSpPr>
          <p:cNvPr id="10" name="TextBox 34">
            <a:extLst>
              <a:ext uri="{FF2B5EF4-FFF2-40B4-BE49-F238E27FC236}">
                <a16:creationId xmlns:a16="http://schemas.microsoft.com/office/drawing/2014/main" id="{C26A30A7-E4B6-086C-5976-1817DF658F88}"/>
              </a:ext>
            </a:extLst>
          </p:cNvPr>
          <p:cNvSpPr txBox="1"/>
          <p:nvPr/>
        </p:nvSpPr>
        <p:spPr>
          <a:xfrm>
            <a:off x="1669211" y="2891012"/>
            <a:ext cx="7489548" cy="3675943"/>
          </a:xfrm>
          <a:prstGeom prst="rect">
            <a:avLst/>
          </a:prstGeom>
        </p:spPr>
        <p:txBody>
          <a:bodyPr wrap="square" lIns="0" tIns="0" rIns="0" bIns="0" rtlCol="0" anchor="t">
            <a:spAutoFit/>
          </a:bodyPr>
          <a:lstStyle/>
          <a:p>
            <a:pPr marL="569595" lvl="1" indent="-342900">
              <a:lnSpc>
                <a:spcPts val="3150"/>
              </a:lnSpc>
              <a:buFont typeface="Arial" panose="020B0604020202020204" pitchFamily="34" charset="0"/>
              <a:buChar char="•"/>
            </a:pPr>
            <a:r>
              <a:rPr lang="es-ES" sz="2400" b="1" spc="42">
                <a:solidFill>
                  <a:srgbClr val="191919"/>
                </a:solidFill>
                <a:latin typeface="Cooper Hewitt"/>
              </a:rPr>
              <a:t>Se realizaron diez repeticiones de la prueba de conducción en carretera</a:t>
            </a:r>
          </a:p>
          <a:p>
            <a:pPr marL="569595" lvl="1" indent="-342900">
              <a:lnSpc>
                <a:spcPts val="3150"/>
              </a:lnSpc>
              <a:buFont typeface="Arial" panose="020B0604020202020204" pitchFamily="34" charset="0"/>
              <a:buChar char="•"/>
            </a:pPr>
            <a:endParaRPr lang="es-ES" sz="2400" b="1" spc="42">
              <a:solidFill>
                <a:srgbClr val="191919"/>
              </a:solidFill>
              <a:latin typeface="Cooper Hewitt"/>
            </a:endParaRPr>
          </a:p>
          <a:p>
            <a:pPr marL="569595" lvl="1" indent="-342900">
              <a:lnSpc>
                <a:spcPts val="3150"/>
              </a:lnSpc>
              <a:buFont typeface="Arial" panose="020B0604020202020204" pitchFamily="34" charset="0"/>
              <a:buChar char="•"/>
            </a:pPr>
            <a:r>
              <a:rPr lang="es-ES" sz="2400" spc="42">
                <a:solidFill>
                  <a:srgbClr val="191919"/>
                </a:solidFill>
                <a:latin typeface="Cooper Hewitt"/>
              </a:rPr>
              <a:t>Se registraron datos de velocidad del vehículo, velocidad del motor, emisiones de CO2 y altitud cada segundo durante la prueba de manejo en carretera.</a:t>
            </a:r>
          </a:p>
          <a:p>
            <a:pPr marL="569595" lvl="1" indent="-342900">
              <a:lnSpc>
                <a:spcPts val="3150"/>
              </a:lnSpc>
              <a:buFont typeface="Arial" panose="020B0604020202020204" pitchFamily="34" charset="0"/>
              <a:buChar char="•"/>
            </a:pPr>
            <a:endParaRPr lang="es-ES" sz="2400" spc="42">
              <a:solidFill>
                <a:srgbClr val="191919"/>
              </a:solidFill>
              <a:latin typeface="Cooper Hewitt"/>
            </a:endParaRPr>
          </a:p>
          <a:p>
            <a:pPr marL="569595" lvl="1" indent="-342900">
              <a:lnSpc>
                <a:spcPts val="3150"/>
              </a:lnSpc>
              <a:buFont typeface="Arial" panose="020B0604020202020204" pitchFamily="34" charset="0"/>
              <a:buChar char="•"/>
            </a:pPr>
            <a:r>
              <a:rPr lang="es-ES" sz="2400" spc="42">
                <a:solidFill>
                  <a:srgbClr val="191919"/>
                </a:solidFill>
                <a:latin typeface="Cooper Hewitt"/>
              </a:rPr>
              <a:t>110 min / 92km</a:t>
            </a:r>
            <a:endParaRPr lang="es-CO" sz="2400" spc="42">
              <a:solidFill>
                <a:srgbClr val="191919"/>
              </a:solidFill>
              <a:latin typeface="Cooper Hewitt"/>
            </a:endParaRPr>
          </a:p>
        </p:txBody>
      </p:sp>
    </p:spTree>
    <p:extLst>
      <p:ext uri="{BB962C8B-B14F-4D97-AF65-F5344CB8AC3E}">
        <p14:creationId xmlns:p14="http://schemas.microsoft.com/office/powerpoint/2010/main" val="3861721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450575" y="1432547"/>
            <a:ext cx="16823484" cy="579902"/>
          </a:xfrm>
          <a:prstGeom prst="rect">
            <a:avLst/>
          </a:prstGeom>
        </p:spPr>
        <p:txBody>
          <a:bodyPr wrap="square"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Resultados</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902041" y="7227621"/>
            <a:ext cx="16386609" cy="2444836"/>
          </a:xfrm>
          <a:prstGeom prst="rect">
            <a:avLst/>
          </a:prstGeom>
        </p:spPr>
        <p:txBody>
          <a:bodyPr wrap="square" lIns="0" tIns="0" rIns="0" bIns="0" rtlCol="0" anchor="t">
            <a:spAutoFit/>
          </a:bodyPr>
          <a:lstStyle/>
          <a:p>
            <a:pPr marL="453390" lvl="1" indent="-226695">
              <a:lnSpc>
                <a:spcPts val="3150"/>
              </a:lnSpc>
              <a:buFont typeface="Arial"/>
              <a:buChar char="•"/>
            </a:pPr>
            <a:r>
              <a:rPr lang="es-ES" sz="2400" spc="42">
                <a:solidFill>
                  <a:srgbClr val="191919"/>
                </a:solidFill>
                <a:latin typeface="Cooper Hewitt"/>
              </a:rPr>
              <a:t>La precisión de las predicciones fueron comprobadas con la data experimental. El error obtenido de los experimentos con el modelo propuesto varía entre 6.1% y 17.9% </a:t>
            </a:r>
          </a:p>
          <a:p>
            <a:pPr marL="453390" lvl="1" indent="-226695">
              <a:lnSpc>
                <a:spcPts val="3150"/>
              </a:lnSpc>
              <a:buFont typeface="Arial"/>
              <a:buChar char="•"/>
            </a:pPr>
            <a:r>
              <a:rPr lang="es-ES" sz="2400" spc="42">
                <a:solidFill>
                  <a:srgbClr val="191919"/>
                </a:solidFill>
                <a:latin typeface="Cooper Hewitt"/>
              </a:rPr>
              <a:t>Las emisiones de CO2 son directamente proporcionales al consumo de combustible</a:t>
            </a:r>
          </a:p>
          <a:p>
            <a:pPr marL="453390" lvl="1" indent="-226695">
              <a:lnSpc>
                <a:spcPts val="3150"/>
              </a:lnSpc>
              <a:buFont typeface="Arial"/>
              <a:buChar char="•"/>
            </a:pPr>
            <a:r>
              <a:rPr lang="es-ES" sz="2400" spc="42">
                <a:solidFill>
                  <a:srgbClr val="191919"/>
                </a:solidFill>
                <a:latin typeface="Cooper Hewitt"/>
              </a:rPr>
              <a:t>La potencia y las emisiones de CO2 mostraron una clara relación lineal</a:t>
            </a:r>
          </a:p>
          <a:p>
            <a:pPr marL="453390" lvl="1" indent="-226695">
              <a:lnSpc>
                <a:spcPts val="3150"/>
              </a:lnSpc>
              <a:buFont typeface="Arial"/>
              <a:buChar char="•"/>
            </a:pPr>
            <a:r>
              <a:rPr lang="es-ES" sz="2400" spc="42">
                <a:solidFill>
                  <a:srgbClr val="191919"/>
                </a:solidFill>
                <a:latin typeface="Cooper Hewitt"/>
              </a:rPr>
              <a:t>Las ecuaciones de eficiencia del vehículo para cada marcha mostraron que las marchas más altas tenían una mayor economía de combustible</a:t>
            </a:r>
          </a:p>
        </p:txBody>
      </p:sp>
      <p:pic>
        <p:nvPicPr>
          <p:cNvPr id="7" name="Picture 6">
            <a:extLst>
              <a:ext uri="{FF2B5EF4-FFF2-40B4-BE49-F238E27FC236}">
                <a16:creationId xmlns:a16="http://schemas.microsoft.com/office/drawing/2014/main" id="{1A2AB00A-E1F1-F67C-4931-4429AFB24D37}"/>
              </a:ext>
            </a:extLst>
          </p:cNvPr>
          <p:cNvPicPr>
            <a:picLocks noChangeAspect="1"/>
          </p:cNvPicPr>
          <p:nvPr/>
        </p:nvPicPr>
        <p:blipFill>
          <a:blip r:embed="rId3"/>
          <a:stretch>
            <a:fillRect/>
          </a:stretch>
        </p:blipFill>
        <p:spPr>
          <a:xfrm>
            <a:off x="5577573" y="2702011"/>
            <a:ext cx="6057509" cy="4193660"/>
          </a:xfrm>
          <a:prstGeom prst="rect">
            <a:avLst/>
          </a:prstGeom>
        </p:spPr>
      </p:pic>
      <p:pic>
        <p:nvPicPr>
          <p:cNvPr id="9" name="Picture 8">
            <a:extLst>
              <a:ext uri="{FF2B5EF4-FFF2-40B4-BE49-F238E27FC236}">
                <a16:creationId xmlns:a16="http://schemas.microsoft.com/office/drawing/2014/main" id="{45C77806-99C2-06EE-D8BE-0474228B9EAF}"/>
              </a:ext>
            </a:extLst>
          </p:cNvPr>
          <p:cNvPicPr>
            <a:picLocks noChangeAspect="1"/>
          </p:cNvPicPr>
          <p:nvPr/>
        </p:nvPicPr>
        <p:blipFill>
          <a:blip r:embed="rId4"/>
          <a:stretch>
            <a:fillRect/>
          </a:stretch>
        </p:blipFill>
        <p:spPr>
          <a:xfrm>
            <a:off x="11829957" y="2741091"/>
            <a:ext cx="5795434" cy="4115500"/>
          </a:xfrm>
          <a:prstGeom prst="rect">
            <a:avLst/>
          </a:prstGeom>
        </p:spPr>
      </p:pic>
      <p:pic>
        <p:nvPicPr>
          <p:cNvPr id="11" name="Picture 10">
            <a:extLst>
              <a:ext uri="{FF2B5EF4-FFF2-40B4-BE49-F238E27FC236}">
                <a16:creationId xmlns:a16="http://schemas.microsoft.com/office/drawing/2014/main" id="{92709A10-0842-FC1C-783B-7260FE25A1A4}"/>
              </a:ext>
            </a:extLst>
          </p:cNvPr>
          <p:cNvPicPr>
            <a:picLocks noChangeAspect="1"/>
          </p:cNvPicPr>
          <p:nvPr/>
        </p:nvPicPr>
        <p:blipFill>
          <a:blip r:embed="rId5"/>
          <a:stretch>
            <a:fillRect/>
          </a:stretch>
        </p:blipFill>
        <p:spPr>
          <a:xfrm>
            <a:off x="662609" y="2741091"/>
            <a:ext cx="4693923" cy="4138064"/>
          </a:xfrm>
          <a:prstGeom prst="rect">
            <a:avLst/>
          </a:prstGeom>
        </p:spPr>
      </p:pic>
    </p:spTree>
    <p:extLst>
      <p:ext uri="{BB962C8B-B14F-4D97-AF65-F5344CB8AC3E}">
        <p14:creationId xmlns:p14="http://schemas.microsoft.com/office/powerpoint/2010/main" val="793842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Metodología CRISP-DM</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Bases de datos para investigación </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3550511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9048070" y="6732908"/>
            <a:ext cx="3358787" cy="443455"/>
          </a:xfrm>
          <a:prstGeom prst="rect">
            <a:avLst/>
          </a:prstGeom>
        </p:spPr>
        <p:txBody>
          <a:bodyPr lIns="0" tIns="0" rIns="0" bIns="0" rtlCol="0" anchor="t">
            <a:spAutoFit/>
          </a:bodyPr>
          <a:lstStyle/>
          <a:p>
            <a:pPr algn="ctr">
              <a:lnSpc>
                <a:spcPts val="3700"/>
              </a:lnSpc>
            </a:pPr>
            <a:r>
              <a:rPr lang="es-CO" sz="2466">
                <a:solidFill>
                  <a:srgbClr val="FFFFFF"/>
                </a:solidFill>
                <a:latin typeface="Cooper Hewitt"/>
              </a:rPr>
              <a:t>Decreto 749</a:t>
            </a:r>
          </a:p>
        </p:txBody>
      </p:sp>
      <p:sp>
        <p:nvSpPr>
          <p:cNvPr id="23" name="TextBox 23"/>
          <p:cNvSpPr txBox="1"/>
          <p:nvPr/>
        </p:nvSpPr>
        <p:spPr>
          <a:xfrm>
            <a:off x="1028699" y="893445"/>
            <a:ext cx="5432522" cy="1182631"/>
          </a:xfrm>
          <a:prstGeom prst="rect">
            <a:avLst/>
          </a:prstGeom>
        </p:spPr>
        <p:txBody>
          <a:bodyPr wrap="square" lIns="0" tIns="0" rIns="0" bIns="0" rtlCol="0" anchor="t">
            <a:spAutoFit/>
          </a:bodyPr>
          <a:lstStyle/>
          <a:p>
            <a:pPr marL="0" lvl="0" indent="0">
              <a:lnSpc>
                <a:spcPts val="4716"/>
              </a:lnSpc>
              <a:spcBef>
                <a:spcPct val="0"/>
              </a:spcBef>
            </a:pPr>
            <a:r>
              <a:rPr lang="es-CO" sz="3600" spc="107">
                <a:solidFill>
                  <a:srgbClr val="22231D"/>
                </a:solidFill>
                <a:latin typeface="Cooper Hewitt"/>
              </a:rPr>
              <a:t>Bases de datos para investigación </a:t>
            </a:r>
          </a:p>
        </p:txBody>
      </p:sp>
      <p:sp>
        <p:nvSpPr>
          <p:cNvPr id="24" name="AutoShape 24"/>
          <p:cNvSpPr/>
          <p:nvPr/>
        </p:nvSpPr>
        <p:spPr>
          <a:xfrm>
            <a:off x="8517047" y="4584192"/>
            <a:ext cx="4679517" cy="2522331"/>
          </a:xfrm>
          <a:prstGeom prst="rect">
            <a:avLst/>
          </a:prstGeom>
          <a:solidFill>
            <a:srgbClr val="13538A"/>
          </a:solidFill>
        </p:spPr>
      </p:sp>
      <p:sp>
        <p:nvSpPr>
          <p:cNvPr id="25" name="AutoShape 25"/>
          <p:cNvSpPr/>
          <p:nvPr/>
        </p:nvSpPr>
        <p:spPr>
          <a:xfrm>
            <a:off x="8517234" y="959791"/>
            <a:ext cx="4679517" cy="1821224"/>
          </a:xfrm>
          <a:prstGeom prst="rect">
            <a:avLst/>
          </a:prstGeom>
          <a:solidFill>
            <a:srgbClr val="37C9EF"/>
          </a:solidFill>
        </p:spPr>
      </p:sp>
      <p:grpSp>
        <p:nvGrpSpPr>
          <p:cNvPr id="26" name="Group 26"/>
          <p:cNvGrpSpPr/>
          <p:nvPr/>
        </p:nvGrpSpPr>
        <p:grpSpPr>
          <a:xfrm>
            <a:off x="9144000" y="1266980"/>
            <a:ext cx="600873" cy="1190823"/>
            <a:chOff x="0" y="0"/>
            <a:chExt cx="801163" cy="1587764"/>
          </a:xfrm>
        </p:grpSpPr>
        <p:pic>
          <p:nvPicPr>
            <p:cNvPr id="27" name="Picture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770" r="24770"/>
            <a:stretch>
              <a:fillRect/>
            </a:stretch>
          </p:blipFill>
          <p:spPr>
            <a:xfrm>
              <a:off x="0" y="0"/>
              <a:ext cx="801163" cy="1587764"/>
            </a:xfrm>
            <a:prstGeom prst="rect">
              <a:avLst/>
            </a:prstGeom>
          </p:spPr>
        </p:pic>
        <p:sp>
          <p:nvSpPr>
            <p:cNvPr id="28" name="TextBox 28"/>
            <p:cNvSpPr txBox="1"/>
            <p:nvPr/>
          </p:nvSpPr>
          <p:spPr>
            <a:xfrm>
              <a:off x="104102" y="170834"/>
              <a:ext cx="592959" cy="1207996"/>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01</a:t>
              </a:r>
            </a:p>
          </p:txBody>
        </p:sp>
      </p:grpSp>
      <p:sp>
        <p:nvSpPr>
          <p:cNvPr id="29" name="AutoShape 29"/>
          <p:cNvSpPr/>
          <p:nvPr/>
        </p:nvSpPr>
        <p:spPr>
          <a:xfrm>
            <a:off x="8517047" y="2753135"/>
            <a:ext cx="4679517" cy="1835774"/>
          </a:xfrm>
          <a:prstGeom prst="rect">
            <a:avLst/>
          </a:prstGeom>
          <a:solidFill>
            <a:srgbClr val="2C92D5"/>
          </a:solidFill>
        </p:spPr>
      </p:sp>
      <p:sp>
        <p:nvSpPr>
          <p:cNvPr id="32" name="TextBox 32"/>
          <p:cNvSpPr txBox="1"/>
          <p:nvPr/>
        </p:nvSpPr>
        <p:spPr>
          <a:xfrm>
            <a:off x="10105095" y="1694958"/>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Año	</a:t>
            </a:r>
          </a:p>
        </p:txBody>
      </p:sp>
      <p:sp>
        <p:nvSpPr>
          <p:cNvPr id="35" name="TextBox 35"/>
          <p:cNvSpPr txBox="1"/>
          <p:nvPr/>
        </p:nvSpPr>
        <p:spPr>
          <a:xfrm>
            <a:off x="10222694" y="3633725"/>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Tamaño del motor</a:t>
            </a:r>
          </a:p>
        </p:txBody>
      </p:sp>
      <p:grpSp>
        <p:nvGrpSpPr>
          <p:cNvPr id="36" name="Group 36"/>
          <p:cNvGrpSpPr/>
          <p:nvPr/>
        </p:nvGrpSpPr>
        <p:grpSpPr>
          <a:xfrm>
            <a:off x="9144000" y="3156573"/>
            <a:ext cx="600873" cy="1190823"/>
            <a:chOff x="0" y="0"/>
            <a:chExt cx="801163" cy="1587764"/>
          </a:xfrm>
        </p:grpSpPr>
        <p:pic>
          <p:nvPicPr>
            <p:cNvPr id="37" name="Picture 3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770" r="24770"/>
            <a:stretch>
              <a:fillRect/>
            </a:stretch>
          </p:blipFill>
          <p:spPr>
            <a:xfrm>
              <a:off x="0" y="0"/>
              <a:ext cx="801163" cy="1587764"/>
            </a:xfrm>
            <a:prstGeom prst="rect">
              <a:avLst/>
            </a:prstGeom>
          </p:spPr>
        </p:pic>
        <p:sp>
          <p:nvSpPr>
            <p:cNvPr id="38" name="TextBox 38"/>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2C92D5"/>
                  </a:solidFill>
                  <a:latin typeface="Aileron Heavy"/>
                </a:rPr>
                <a:t>03</a:t>
              </a:r>
            </a:p>
          </p:txBody>
        </p:sp>
      </p:grpSp>
      <p:sp>
        <p:nvSpPr>
          <p:cNvPr id="41" name="TextBox 41"/>
          <p:cNvSpPr txBox="1"/>
          <p:nvPr/>
        </p:nvSpPr>
        <p:spPr>
          <a:xfrm>
            <a:off x="10199677" y="5444633"/>
            <a:ext cx="2378847" cy="654282"/>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Tipos de combustible</a:t>
            </a:r>
          </a:p>
        </p:txBody>
      </p:sp>
      <p:grpSp>
        <p:nvGrpSpPr>
          <p:cNvPr id="42" name="Group 42"/>
          <p:cNvGrpSpPr/>
          <p:nvPr/>
        </p:nvGrpSpPr>
        <p:grpSpPr>
          <a:xfrm>
            <a:off x="9289343" y="5249946"/>
            <a:ext cx="600873" cy="1190823"/>
            <a:chOff x="0" y="0"/>
            <a:chExt cx="801163" cy="1587764"/>
          </a:xfrm>
        </p:grpSpPr>
        <p:pic>
          <p:nvPicPr>
            <p:cNvPr id="43" name="Picture 4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770" r="24770"/>
            <a:stretch>
              <a:fillRect/>
            </a:stretch>
          </p:blipFill>
          <p:spPr>
            <a:xfrm>
              <a:off x="0" y="0"/>
              <a:ext cx="801163" cy="1587764"/>
            </a:xfrm>
            <a:prstGeom prst="rect">
              <a:avLst/>
            </a:prstGeom>
          </p:spPr>
        </p:pic>
        <p:sp>
          <p:nvSpPr>
            <p:cNvPr id="44" name="TextBox 44"/>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13538A"/>
                  </a:solidFill>
                  <a:latin typeface="Aileron Heavy"/>
                </a:rPr>
                <a:t>05</a:t>
              </a:r>
            </a:p>
          </p:txBody>
        </p:sp>
      </p:grpSp>
      <p:sp>
        <p:nvSpPr>
          <p:cNvPr id="50" name="AutoShape 25">
            <a:extLst>
              <a:ext uri="{FF2B5EF4-FFF2-40B4-BE49-F238E27FC236}">
                <a16:creationId xmlns:a16="http://schemas.microsoft.com/office/drawing/2014/main" id="{888A2DA0-3A04-47BD-948F-A96218308AEE}"/>
              </a:ext>
            </a:extLst>
          </p:cNvPr>
          <p:cNvSpPr/>
          <p:nvPr/>
        </p:nvSpPr>
        <p:spPr>
          <a:xfrm>
            <a:off x="10094988" y="7106523"/>
            <a:ext cx="6894309" cy="2456577"/>
          </a:xfrm>
          <a:prstGeom prst="rect">
            <a:avLst/>
          </a:prstGeom>
          <a:solidFill>
            <a:srgbClr val="37C9EF"/>
          </a:solidFill>
        </p:spPr>
      </p:sp>
      <p:grpSp>
        <p:nvGrpSpPr>
          <p:cNvPr id="51" name="Group 26">
            <a:extLst>
              <a:ext uri="{FF2B5EF4-FFF2-40B4-BE49-F238E27FC236}">
                <a16:creationId xmlns:a16="http://schemas.microsoft.com/office/drawing/2014/main" id="{E27B0AE9-083D-4850-BBC2-052F7D87A841}"/>
              </a:ext>
            </a:extLst>
          </p:cNvPr>
          <p:cNvGrpSpPr/>
          <p:nvPr/>
        </p:nvGrpSpPr>
        <p:grpSpPr>
          <a:xfrm>
            <a:off x="11053657" y="7744622"/>
            <a:ext cx="600873" cy="1190823"/>
            <a:chOff x="0" y="0"/>
            <a:chExt cx="801163" cy="1587764"/>
          </a:xfrm>
        </p:grpSpPr>
        <p:pic>
          <p:nvPicPr>
            <p:cNvPr id="52" name="Picture 27">
              <a:extLst>
                <a:ext uri="{FF2B5EF4-FFF2-40B4-BE49-F238E27FC236}">
                  <a16:creationId xmlns:a16="http://schemas.microsoft.com/office/drawing/2014/main" id="{9C8FBBFB-7134-4AB8-80C3-CC8D5D599E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770" r="24770"/>
            <a:stretch>
              <a:fillRect/>
            </a:stretch>
          </p:blipFill>
          <p:spPr>
            <a:xfrm>
              <a:off x="0" y="0"/>
              <a:ext cx="801163" cy="1587764"/>
            </a:xfrm>
            <a:prstGeom prst="rect">
              <a:avLst/>
            </a:prstGeom>
          </p:spPr>
        </p:pic>
        <p:sp>
          <p:nvSpPr>
            <p:cNvPr id="53" name="TextBox 28">
              <a:extLst>
                <a:ext uri="{FF2B5EF4-FFF2-40B4-BE49-F238E27FC236}">
                  <a16:creationId xmlns:a16="http://schemas.microsoft.com/office/drawing/2014/main" id="{54448256-157B-4911-AB61-15A0A79DBAEF}"/>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07</a:t>
              </a:r>
            </a:p>
          </p:txBody>
        </p:sp>
      </p:grpSp>
      <p:sp>
        <p:nvSpPr>
          <p:cNvPr id="56" name="TextBox 32">
            <a:extLst>
              <a:ext uri="{FF2B5EF4-FFF2-40B4-BE49-F238E27FC236}">
                <a16:creationId xmlns:a16="http://schemas.microsoft.com/office/drawing/2014/main" id="{43DDC09B-774B-4B48-808C-003A23D8A5F8}"/>
              </a:ext>
            </a:extLst>
          </p:cNvPr>
          <p:cNvSpPr txBox="1"/>
          <p:nvPr/>
        </p:nvSpPr>
        <p:spPr>
          <a:xfrm>
            <a:off x="12304419" y="7666102"/>
            <a:ext cx="3897692" cy="1654556"/>
          </a:xfrm>
          <a:prstGeom prst="rect">
            <a:avLst/>
          </a:prstGeom>
        </p:spPr>
        <p:txBody>
          <a:bodyPr wrap="square" lIns="0" tIns="0" rIns="0" bIns="0" rtlCol="0" anchor="t">
            <a:spAutoFit/>
          </a:bodyPr>
          <a:lstStyle/>
          <a:p>
            <a:pPr marL="0" lvl="0" indent="0" algn="l">
              <a:lnSpc>
                <a:spcPts val="2573"/>
              </a:lnSpc>
              <a:spcBef>
                <a:spcPct val="0"/>
              </a:spcBef>
            </a:pPr>
            <a:r>
              <a:rPr lang="es-ES" sz="1994" spc="77">
                <a:solidFill>
                  <a:srgbClr val="FFFFFF"/>
                </a:solidFill>
                <a:latin typeface="Cooper Hewitt"/>
              </a:rPr>
              <a:t>Cantidad de CO2 emitido por vehículos livianos (turismos, furgonetas, camionetas y SUV) disponibles para la venta en Canadá</a:t>
            </a:r>
            <a:endParaRPr lang="es-CO" sz="1994" spc="77">
              <a:solidFill>
                <a:srgbClr val="FFFFFF"/>
              </a:solidFill>
              <a:latin typeface="Cooper Hewitt"/>
            </a:endParaRPr>
          </a:p>
        </p:txBody>
      </p:sp>
      <p:sp>
        <p:nvSpPr>
          <p:cNvPr id="57" name="TextBox 6">
            <a:extLst>
              <a:ext uri="{FF2B5EF4-FFF2-40B4-BE49-F238E27FC236}">
                <a16:creationId xmlns:a16="http://schemas.microsoft.com/office/drawing/2014/main" id="{D28135D5-9422-4529-845A-B6DEF7FFC469}"/>
              </a:ext>
            </a:extLst>
          </p:cNvPr>
          <p:cNvSpPr txBox="1"/>
          <p:nvPr/>
        </p:nvSpPr>
        <p:spPr>
          <a:xfrm>
            <a:off x="13735200" y="1759615"/>
            <a:ext cx="3358787" cy="443455"/>
          </a:xfrm>
          <a:prstGeom prst="rect">
            <a:avLst/>
          </a:prstGeom>
        </p:spPr>
        <p:txBody>
          <a:bodyPr lIns="0" tIns="0" rIns="0" bIns="0" rtlCol="0" anchor="t">
            <a:spAutoFit/>
          </a:bodyPr>
          <a:lstStyle/>
          <a:p>
            <a:pPr algn="ctr">
              <a:lnSpc>
                <a:spcPts val="3700"/>
              </a:lnSpc>
            </a:pPr>
            <a:r>
              <a:rPr lang="es-CO" sz="2466">
                <a:solidFill>
                  <a:srgbClr val="FFFFFF"/>
                </a:solidFill>
                <a:latin typeface="Cooper Hewitt"/>
              </a:rPr>
              <a:t>Decreto 749</a:t>
            </a:r>
          </a:p>
        </p:txBody>
      </p:sp>
      <p:sp>
        <p:nvSpPr>
          <p:cNvPr id="58" name="AutoShape 24">
            <a:extLst>
              <a:ext uri="{FF2B5EF4-FFF2-40B4-BE49-F238E27FC236}">
                <a16:creationId xmlns:a16="http://schemas.microsoft.com/office/drawing/2014/main" id="{205B43BB-6D38-4330-B70B-F9356BB001AD}"/>
              </a:ext>
            </a:extLst>
          </p:cNvPr>
          <p:cNvSpPr/>
          <p:nvPr/>
        </p:nvSpPr>
        <p:spPr>
          <a:xfrm>
            <a:off x="13175441" y="959790"/>
            <a:ext cx="4708254" cy="1800931"/>
          </a:xfrm>
          <a:prstGeom prst="rect">
            <a:avLst/>
          </a:prstGeom>
          <a:solidFill>
            <a:srgbClr val="13538A"/>
          </a:solidFill>
        </p:spPr>
      </p:sp>
      <p:sp>
        <p:nvSpPr>
          <p:cNvPr id="59" name="AutoShape 25">
            <a:extLst>
              <a:ext uri="{FF2B5EF4-FFF2-40B4-BE49-F238E27FC236}">
                <a16:creationId xmlns:a16="http://schemas.microsoft.com/office/drawing/2014/main" id="{144C8771-EC1C-417E-96C0-BDAC3C1BD9FA}"/>
              </a:ext>
            </a:extLst>
          </p:cNvPr>
          <p:cNvSpPr/>
          <p:nvPr/>
        </p:nvSpPr>
        <p:spPr>
          <a:xfrm>
            <a:off x="13175442" y="2750155"/>
            <a:ext cx="4704540" cy="1856577"/>
          </a:xfrm>
          <a:prstGeom prst="rect">
            <a:avLst/>
          </a:prstGeom>
          <a:solidFill>
            <a:srgbClr val="37C9EF"/>
          </a:solidFill>
        </p:spPr>
      </p:sp>
      <p:grpSp>
        <p:nvGrpSpPr>
          <p:cNvPr id="60" name="Group 26">
            <a:extLst>
              <a:ext uri="{FF2B5EF4-FFF2-40B4-BE49-F238E27FC236}">
                <a16:creationId xmlns:a16="http://schemas.microsoft.com/office/drawing/2014/main" id="{B889420F-DCC4-4C23-85AA-0DD7C2F70ED1}"/>
              </a:ext>
            </a:extLst>
          </p:cNvPr>
          <p:cNvGrpSpPr/>
          <p:nvPr/>
        </p:nvGrpSpPr>
        <p:grpSpPr>
          <a:xfrm>
            <a:off x="13981784" y="3156572"/>
            <a:ext cx="600873" cy="1190823"/>
            <a:chOff x="0" y="0"/>
            <a:chExt cx="801163" cy="1587764"/>
          </a:xfrm>
        </p:grpSpPr>
        <p:pic>
          <p:nvPicPr>
            <p:cNvPr id="61" name="Picture 27">
              <a:extLst>
                <a:ext uri="{FF2B5EF4-FFF2-40B4-BE49-F238E27FC236}">
                  <a16:creationId xmlns:a16="http://schemas.microsoft.com/office/drawing/2014/main" id="{1DB4E18F-F637-4A33-91B1-A8A289694F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770" r="24770"/>
            <a:stretch>
              <a:fillRect/>
            </a:stretch>
          </p:blipFill>
          <p:spPr>
            <a:xfrm>
              <a:off x="0" y="0"/>
              <a:ext cx="801163" cy="1587764"/>
            </a:xfrm>
            <a:prstGeom prst="rect">
              <a:avLst/>
            </a:prstGeom>
          </p:spPr>
        </p:pic>
        <p:sp>
          <p:nvSpPr>
            <p:cNvPr id="62" name="TextBox 28">
              <a:extLst>
                <a:ext uri="{FF2B5EF4-FFF2-40B4-BE49-F238E27FC236}">
                  <a16:creationId xmlns:a16="http://schemas.microsoft.com/office/drawing/2014/main" id="{F0639A65-7100-4EB9-8216-FA8B5E88C684}"/>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37C9EF"/>
                  </a:solidFill>
                  <a:latin typeface="Aileron Heavy"/>
                </a:rPr>
                <a:t>04</a:t>
              </a:r>
            </a:p>
          </p:txBody>
        </p:sp>
      </p:grpSp>
      <p:sp>
        <p:nvSpPr>
          <p:cNvPr id="63" name="AutoShape 29">
            <a:extLst>
              <a:ext uri="{FF2B5EF4-FFF2-40B4-BE49-F238E27FC236}">
                <a16:creationId xmlns:a16="http://schemas.microsoft.com/office/drawing/2014/main" id="{B1686FC0-B1DB-4E84-A192-814997A220E1}"/>
              </a:ext>
            </a:extLst>
          </p:cNvPr>
          <p:cNvSpPr/>
          <p:nvPr/>
        </p:nvSpPr>
        <p:spPr>
          <a:xfrm>
            <a:off x="13175441" y="4588909"/>
            <a:ext cx="4704540" cy="2517614"/>
          </a:xfrm>
          <a:prstGeom prst="rect">
            <a:avLst/>
          </a:prstGeom>
          <a:solidFill>
            <a:srgbClr val="2C92D5"/>
          </a:solidFill>
        </p:spPr>
      </p:sp>
      <p:sp>
        <p:nvSpPr>
          <p:cNvPr id="66" name="TextBox 32">
            <a:extLst>
              <a:ext uri="{FF2B5EF4-FFF2-40B4-BE49-F238E27FC236}">
                <a16:creationId xmlns:a16="http://schemas.microsoft.com/office/drawing/2014/main" id="{F053F03A-6276-4660-8CFA-CC52330FBCA3}"/>
              </a:ext>
            </a:extLst>
          </p:cNvPr>
          <p:cNvSpPr txBox="1"/>
          <p:nvPr/>
        </p:nvSpPr>
        <p:spPr>
          <a:xfrm>
            <a:off x="14884149" y="3729403"/>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Cilindros del motor</a:t>
            </a:r>
          </a:p>
        </p:txBody>
      </p:sp>
      <p:sp>
        <p:nvSpPr>
          <p:cNvPr id="69" name="TextBox 35">
            <a:extLst>
              <a:ext uri="{FF2B5EF4-FFF2-40B4-BE49-F238E27FC236}">
                <a16:creationId xmlns:a16="http://schemas.microsoft.com/office/drawing/2014/main" id="{8095302E-7A75-49DD-A0DF-1BA16CC0CF47}"/>
              </a:ext>
            </a:extLst>
          </p:cNvPr>
          <p:cNvSpPr txBox="1"/>
          <p:nvPr/>
        </p:nvSpPr>
        <p:spPr>
          <a:xfrm>
            <a:off x="14951752" y="4975295"/>
            <a:ext cx="2378847" cy="1654556"/>
          </a:xfrm>
          <a:prstGeom prst="rect">
            <a:avLst/>
          </a:prstGeom>
        </p:spPr>
        <p:txBody>
          <a:bodyPr lIns="0" tIns="0" rIns="0" bIns="0" rtlCol="0" anchor="t">
            <a:spAutoFit/>
          </a:bodyPr>
          <a:lstStyle/>
          <a:p>
            <a:pPr marL="0" lvl="0" indent="0" algn="l">
              <a:lnSpc>
                <a:spcPts val="2573"/>
              </a:lnSpc>
              <a:spcBef>
                <a:spcPct val="0"/>
              </a:spcBef>
            </a:pPr>
            <a:r>
              <a:rPr lang="es-ES" sz="1994" spc="77">
                <a:solidFill>
                  <a:srgbClr val="FFFFFF"/>
                </a:solidFill>
                <a:latin typeface="Cooper Hewitt"/>
              </a:rPr>
              <a:t>Consumo de litros de combustible por cada 100 KM tanto en la ciudad como en carretera</a:t>
            </a:r>
            <a:endParaRPr lang="es-CO" sz="1994" spc="77">
              <a:solidFill>
                <a:srgbClr val="FFFFFF"/>
              </a:solidFill>
              <a:latin typeface="Cooper Hewitt"/>
            </a:endParaRPr>
          </a:p>
        </p:txBody>
      </p:sp>
      <p:grpSp>
        <p:nvGrpSpPr>
          <p:cNvPr id="70" name="Group 36">
            <a:extLst>
              <a:ext uri="{FF2B5EF4-FFF2-40B4-BE49-F238E27FC236}">
                <a16:creationId xmlns:a16="http://schemas.microsoft.com/office/drawing/2014/main" id="{09FFD3F5-30F2-412F-9FA4-5485B43AFE83}"/>
              </a:ext>
            </a:extLst>
          </p:cNvPr>
          <p:cNvGrpSpPr/>
          <p:nvPr/>
        </p:nvGrpSpPr>
        <p:grpSpPr>
          <a:xfrm>
            <a:off x="13958363" y="5174080"/>
            <a:ext cx="600873" cy="1190823"/>
            <a:chOff x="0" y="0"/>
            <a:chExt cx="801163" cy="1587764"/>
          </a:xfrm>
        </p:grpSpPr>
        <p:pic>
          <p:nvPicPr>
            <p:cNvPr id="71" name="Picture 37">
              <a:extLst>
                <a:ext uri="{FF2B5EF4-FFF2-40B4-BE49-F238E27FC236}">
                  <a16:creationId xmlns:a16="http://schemas.microsoft.com/office/drawing/2014/main" id="{C6D7D8D0-439C-4FE0-AE83-00894A924D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770" r="24770"/>
            <a:stretch>
              <a:fillRect/>
            </a:stretch>
          </p:blipFill>
          <p:spPr>
            <a:xfrm>
              <a:off x="0" y="0"/>
              <a:ext cx="801163" cy="1587764"/>
            </a:xfrm>
            <a:prstGeom prst="rect">
              <a:avLst/>
            </a:prstGeom>
          </p:spPr>
        </p:pic>
        <p:sp>
          <p:nvSpPr>
            <p:cNvPr id="72" name="TextBox 38">
              <a:extLst>
                <a:ext uri="{FF2B5EF4-FFF2-40B4-BE49-F238E27FC236}">
                  <a16:creationId xmlns:a16="http://schemas.microsoft.com/office/drawing/2014/main" id="{251F595A-9AD2-4C98-9D5C-FD5482EDB43B}"/>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2C92D5"/>
                  </a:solidFill>
                  <a:latin typeface="Aileron Heavy"/>
                </a:rPr>
                <a:t>06</a:t>
              </a:r>
            </a:p>
          </p:txBody>
        </p:sp>
      </p:grpSp>
      <p:sp>
        <p:nvSpPr>
          <p:cNvPr id="75" name="TextBox 41">
            <a:extLst>
              <a:ext uri="{FF2B5EF4-FFF2-40B4-BE49-F238E27FC236}">
                <a16:creationId xmlns:a16="http://schemas.microsoft.com/office/drawing/2014/main" id="{A2337A28-3AD9-4748-84B3-B422AA6753E3}"/>
              </a:ext>
            </a:extLst>
          </p:cNvPr>
          <p:cNvSpPr txBox="1"/>
          <p:nvPr/>
        </p:nvSpPr>
        <p:spPr>
          <a:xfrm>
            <a:off x="14884599" y="1744807"/>
            <a:ext cx="2378847" cy="320857"/>
          </a:xfrm>
          <a:prstGeom prst="rect">
            <a:avLst/>
          </a:prstGeom>
        </p:spPr>
        <p:txBody>
          <a:bodyPr lIns="0" tIns="0" rIns="0" bIns="0" rtlCol="0" anchor="t">
            <a:spAutoFit/>
          </a:bodyPr>
          <a:lstStyle/>
          <a:p>
            <a:pPr marL="0" lvl="0" indent="0" algn="l">
              <a:lnSpc>
                <a:spcPts val="2573"/>
              </a:lnSpc>
              <a:spcBef>
                <a:spcPct val="0"/>
              </a:spcBef>
            </a:pPr>
            <a:r>
              <a:rPr lang="es-CO" sz="1994" spc="77">
                <a:solidFill>
                  <a:srgbClr val="FFFFFF"/>
                </a:solidFill>
                <a:latin typeface="Cooper Hewitt"/>
              </a:rPr>
              <a:t>Clase del vehículo</a:t>
            </a:r>
          </a:p>
        </p:txBody>
      </p:sp>
      <p:grpSp>
        <p:nvGrpSpPr>
          <p:cNvPr id="76" name="Group 42">
            <a:extLst>
              <a:ext uri="{FF2B5EF4-FFF2-40B4-BE49-F238E27FC236}">
                <a16:creationId xmlns:a16="http://schemas.microsoft.com/office/drawing/2014/main" id="{8BD208C2-D404-4AB0-9C57-623258DCAE45}"/>
              </a:ext>
            </a:extLst>
          </p:cNvPr>
          <p:cNvGrpSpPr/>
          <p:nvPr/>
        </p:nvGrpSpPr>
        <p:grpSpPr>
          <a:xfrm>
            <a:off x="13981785" y="1308067"/>
            <a:ext cx="600873" cy="1190823"/>
            <a:chOff x="0" y="0"/>
            <a:chExt cx="801163" cy="1587764"/>
          </a:xfrm>
        </p:grpSpPr>
        <p:pic>
          <p:nvPicPr>
            <p:cNvPr id="77" name="Picture 43">
              <a:extLst>
                <a:ext uri="{FF2B5EF4-FFF2-40B4-BE49-F238E27FC236}">
                  <a16:creationId xmlns:a16="http://schemas.microsoft.com/office/drawing/2014/main" id="{265EEE87-BD3F-491C-A37D-8758CD0C07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770" r="24770"/>
            <a:stretch>
              <a:fillRect/>
            </a:stretch>
          </p:blipFill>
          <p:spPr>
            <a:xfrm>
              <a:off x="0" y="0"/>
              <a:ext cx="801163" cy="1587764"/>
            </a:xfrm>
            <a:prstGeom prst="rect">
              <a:avLst/>
            </a:prstGeom>
          </p:spPr>
        </p:pic>
        <p:sp>
          <p:nvSpPr>
            <p:cNvPr id="78" name="TextBox 44">
              <a:extLst>
                <a:ext uri="{FF2B5EF4-FFF2-40B4-BE49-F238E27FC236}">
                  <a16:creationId xmlns:a16="http://schemas.microsoft.com/office/drawing/2014/main" id="{0224C139-A4CB-4627-BC7D-467C4E173FDB}"/>
                </a:ext>
              </a:extLst>
            </p:cNvPr>
            <p:cNvSpPr txBox="1"/>
            <p:nvPr/>
          </p:nvSpPr>
          <p:spPr>
            <a:xfrm>
              <a:off x="104103" y="170835"/>
              <a:ext cx="592959" cy="1185881"/>
            </a:xfrm>
            <a:prstGeom prst="rect">
              <a:avLst/>
            </a:prstGeom>
          </p:spPr>
          <p:txBody>
            <a:bodyPr lIns="0" tIns="0" rIns="0" bIns="0" rtlCol="0" anchor="t">
              <a:spAutoFit/>
            </a:bodyPr>
            <a:lstStyle/>
            <a:p>
              <a:pPr marL="0" lvl="0" indent="0" algn="ctr">
                <a:lnSpc>
                  <a:spcPts val="3618"/>
                </a:lnSpc>
                <a:spcBef>
                  <a:spcPct val="0"/>
                </a:spcBef>
              </a:pPr>
              <a:r>
                <a:rPr lang="es-CO" sz="2762" u="none">
                  <a:solidFill>
                    <a:srgbClr val="13538A"/>
                  </a:solidFill>
                  <a:latin typeface="Aileron Heavy"/>
                </a:rPr>
                <a:t>02</a:t>
              </a:r>
            </a:p>
          </p:txBody>
        </p:sp>
      </p:gr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65" name="Picture 64">
            <a:extLst>
              <a:ext uri="{FF2B5EF4-FFF2-40B4-BE49-F238E27FC236}">
                <a16:creationId xmlns:a16="http://schemas.microsoft.com/office/drawing/2014/main" id="{0AC6AEF1-623B-4E70-B73F-B2C3D96EA6BB}"/>
              </a:ext>
            </a:extLst>
          </p:cNvPr>
          <p:cNvPicPr>
            <a:picLocks noChangeAspect="1"/>
          </p:cNvPicPr>
          <p:nvPr/>
        </p:nvPicPr>
        <p:blipFill>
          <a:blip r:embed="rId5"/>
          <a:stretch>
            <a:fillRect/>
          </a:stretch>
        </p:blipFill>
        <p:spPr>
          <a:xfrm>
            <a:off x="755133" y="3261422"/>
            <a:ext cx="7284093" cy="1273312"/>
          </a:xfrm>
          <a:prstGeom prst="rect">
            <a:avLst/>
          </a:prstGeom>
        </p:spPr>
      </p:pic>
      <p:sp>
        <p:nvSpPr>
          <p:cNvPr id="67" name="TextBox 21">
            <a:extLst>
              <a:ext uri="{FF2B5EF4-FFF2-40B4-BE49-F238E27FC236}">
                <a16:creationId xmlns:a16="http://schemas.microsoft.com/office/drawing/2014/main" id="{0342B457-23A6-4ECA-907D-8E36BDA70AAF}"/>
              </a:ext>
            </a:extLst>
          </p:cNvPr>
          <p:cNvSpPr txBox="1"/>
          <p:nvPr/>
        </p:nvSpPr>
        <p:spPr>
          <a:xfrm>
            <a:off x="2270168" y="4735849"/>
            <a:ext cx="4480478" cy="2726131"/>
          </a:xfrm>
          <a:prstGeom prst="rect">
            <a:avLst/>
          </a:prstGeom>
        </p:spPr>
        <p:txBody>
          <a:bodyPr wrap="square" lIns="0" tIns="0" rIns="0" bIns="0" rtlCol="0" anchor="t">
            <a:spAutoFit/>
          </a:bodyPr>
          <a:lstStyle/>
          <a:p>
            <a:pPr algn="ctr"/>
            <a:endParaRPr lang="es-CO" sz="1100">
              <a:solidFill>
                <a:srgbClr val="1D1D1B"/>
              </a:solidFill>
              <a:latin typeface="Cooper Hewitt"/>
            </a:endParaRPr>
          </a:p>
          <a:p>
            <a:pPr algn="ctr">
              <a:lnSpc>
                <a:spcPts val="3700"/>
              </a:lnSpc>
            </a:pPr>
            <a:r>
              <a:rPr lang="es-CO" sz="2466">
                <a:solidFill>
                  <a:srgbClr val="1D1D1B"/>
                </a:solidFill>
                <a:latin typeface="Cooper Hewitt"/>
              </a:rPr>
              <a:t>1995 – 2022</a:t>
            </a:r>
          </a:p>
          <a:p>
            <a:pPr algn="ctr">
              <a:lnSpc>
                <a:spcPts val="3700"/>
              </a:lnSpc>
            </a:pPr>
            <a:r>
              <a:rPr lang="es-CO" sz="2466">
                <a:solidFill>
                  <a:srgbClr val="1D1D1B"/>
                </a:solidFill>
                <a:latin typeface="Cooper Hewitt"/>
              </a:rPr>
              <a:t>Datos abiertos</a:t>
            </a:r>
          </a:p>
          <a:p>
            <a:pPr algn="ctr"/>
            <a:endParaRPr lang="es-CO" sz="1400">
              <a:solidFill>
                <a:srgbClr val="1D1D1B"/>
              </a:solidFill>
              <a:latin typeface="Cooper Hewitt"/>
            </a:endParaRPr>
          </a:p>
          <a:p>
            <a:pPr algn="ctr">
              <a:lnSpc>
                <a:spcPts val="3700"/>
              </a:lnSpc>
            </a:pPr>
            <a:r>
              <a:rPr lang="es-CO" sz="2000">
                <a:solidFill>
                  <a:srgbClr val="1D1D1B"/>
                </a:solidFill>
                <a:latin typeface="Cooper Hewitt"/>
              </a:rPr>
              <a:t>Emisiones estimadas de CO2 de vehículos ligeros nuevos en Canadá</a:t>
            </a:r>
          </a:p>
          <a:p>
            <a:pPr algn="ctr">
              <a:lnSpc>
                <a:spcPts val="3700"/>
              </a:lnSpc>
            </a:pPr>
            <a:endParaRPr lang="es-CO" sz="2466">
              <a:solidFill>
                <a:srgbClr val="1D1D1B"/>
              </a:solidFill>
              <a:latin typeface="Cooper Hewit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Metodología CRISP-DM</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Solución del Problema</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169125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 general </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Técnicas utilizadas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2" name="Picture 4">
            <a:extLst>
              <a:ext uri="{FF2B5EF4-FFF2-40B4-BE49-F238E27FC236}">
                <a16:creationId xmlns:a16="http://schemas.microsoft.com/office/drawing/2014/main" id="{0D30577A-3C8F-4C70-96D4-5EBD485947C9}"/>
              </a:ext>
            </a:extLst>
          </p:cNvPr>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108" y="3129073"/>
            <a:ext cx="1527142" cy="1527142"/>
          </a:xfrm>
          <a:prstGeom prst="rect">
            <a:avLst/>
          </a:prstGeom>
        </p:spPr>
      </p:pic>
      <p:pic>
        <p:nvPicPr>
          <p:cNvPr id="33" name="Picture 5">
            <a:extLst>
              <a:ext uri="{FF2B5EF4-FFF2-40B4-BE49-F238E27FC236}">
                <a16:creationId xmlns:a16="http://schemas.microsoft.com/office/drawing/2014/main" id="{92019DFF-C04B-4F97-A512-6B50AA3D7C71}"/>
              </a:ext>
            </a:extLst>
          </p:cNvPr>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79711" y="3124816"/>
            <a:ext cx="1527142" cy="1527142"/>
          </a:xfrm>
          <a:prstGeom prst="rect">
            <a:avLst/>
          </a:prstGeom>
        </p:spPr>
      </p:pic>
      <p:pic>
        <p:nvPicPr>
          <p:cNvPr id="34" name="Picture 10">
            <a:extLst>
              <a:ext uri="{FF2B5EF4-FFF2-40B4-BE49-F238E27FC236}">
                <a16:creationId xmlns:a16="http://schemas.microsoft.com/office/drawing/2014/main" id="{F11C79A7-B8BE-4AEC-8D7A-3608781C3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721" y="3256120"/>
            <a:ext cx="1273048" cy="1273048"/>
          </a:xfrm>
          <a:prstGeom prst="rect">
            <a:avLst/>
          </a:prstGeom>
        </p:spPr>
      </p:pic>
      <p:pic>
        <p:nvPicPr>
          <p:cNvPr id="35" name="Picture 11">
            <a:extLst>
              <a:ext uri="{FF2B5EF4-FFF2-40B4-BE49-F238E27FC236}">
                <a16:creationId xmlns:a16="http://schemas.microsoft.com/office/drawing/2014/main" id="{5292E9FA-71D1-46B2-A214-1C1260CA24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06758" y="3243349"/>
            <a:ext cx="1273048" cy="1273048"/>
          </a:xfrm>
          <a:prstGeom prst="rect">
            <a:avLst/>
          </a:prstGeom>
        </p:spPr>
      </p:pic>
      <p:sp>
        <p:nvSpPr>
          <p:cNvPr id="36" name="TextBox 16">
            <a:extLst>
              <a:ext uri="{FF2B5EF4-FFF2-40B4-BE49-F238E27FC236}">
                <a16:creationId xmlns:a16="http://schemas.microsoft.com/office/drawing/2014/main" id="{567955B4-1A5E-4918-A1D8-7859324B3C31}"/>
              </a:ext>
            </a:extLst>
          </p:cNvPr>
          <p:cNvSpPr txBox="1"/>
          <p:nvPr/>
        </p:nvSpPr>
        <p:spPr>
          <a:xfrm>
            <a:off x="980517" y="3571592"/>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1</a:t>
            </a:r>
          </a:p>
        </p:txBody>
      </p:sp>
      <p:sp>
        <p:nvSpPr>
          <p:cNvPr id="37" name="TextBox 17">
            <a:extLst>
              <a:ext uri="{FF2B5EF4-FFF2-40B4-BE49-F238E27FC236}">
                <a16:creationId xmlns:a16="http://schemas.microsoft.com/office/drawing/2014/main" id="{13DCA573-28E8-4BEE-9A8D-662F7D90EFBB}"/>
              </a:ext>
            </a:extLst>
          </p:cNvPr>
          <p:cNvSpPr txBox="1"/>
          <p:nvPr/>
        </p:nvSpPr>
        <p:spPr>
          <a:xfrm>
            <a:off x="9780619" y="3567335"/>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2</a:t>
            </a:r>
          </a:p>
        </p:txBody>
      </p:sp>
      <p:pic>
        <p:nvPicPr>
          <p:cNvPr id="42" name="Picture 5">
            <a:extLst>
              <a:ext uri="{FF2B5EF4-FFF2-40B4-BE49-F238E27FC236}">
                <a16:creationId xmlns:a16="http://schemas.microsoft.com/office/drawing/2014/main" id="{0C438FD5-04E4-4EFA-BE89-50389BEA5C8D}"/>
              </a:ext>
            </a:extLst>
          </p:cNvPr>
          <p:cNvPicPr>
            <a:picLocks noChangeAspect="1"/>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9674" y="6585015"/>
            <a:ext cx="1527142" cy="1527142"/>
          </a:xfrm>
          <a:prstGeom prst="rect">
            <a:avLst/>
          </a:prstGeom>
        </p:spPr>
      </p:pic>
      <p:pic>
        <p:nvPicPr>
          <p:cNvPr id="43" name="Picture 11">
            <a:extLst>
              <a:ext uri="{FF2B5EF4-FFF2-40B4-BE49-F238E27FC236}">
                <a16:creationId xmlns:a16="http://schemas.microsoft.com/office/drawing/2014/main" id="{B0C9A7CA-95DE-4B0C-A89C-F80236110E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16721" y="6703548"/>
            <a:ext cx="1273048" cy="1273048"/>
          </a:xfrm>
          <a:prstGeom prst="rect">
            <a:avLst/>
          </a:prstGeom>
        </p:spPr>
      </p:pic>
      <p:sp>
        <p:nvSpPr>
          <p:cNvPr id="44" name="TextBox 17">
            <a:extLst>
              <a:ext uri="{FF2B5EF4-FFF2-40B4-BE49-F238E27FC236}">
                <a16:creationId xmlns:a16="http://schemas.microsoft.com/office/drawing/2014/main" id="{2615B854-E600-4ADF-8536-6AAC81D8D05F}"/>
              </a:ext>
            </a:extLst>
          </p:cNvPr>
          <p:cNvSpPr txBox="1"/>
          <p:nvPr/>
        </p:nvSpPr>
        <p:spPr>
          <a:xfrm>
            <a:off x="990582" y="7027534"/>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3</a:t>
            </a:r>
          </a:p>
        </p:txBody>
      </p:sp>
      <p:sp>
        <p:nvSpPr>
          <p:cNvPr id="45" name="TextBox 25">
            <a:extLst>
              <a:ext uri="{FF2B5EF4-FFF2-40B4-BE49-F238E27FC236}">
                <a16:creationId xmlns:a16="http://schemas.microsoft.com/office/drawing/2014/main" id="{CCFD1743-0C0B-4667-AADD-A1CC6F0F4F97}"/>
              </a:ext>
            </a:extLst>
          </p:cNvPr>
          <p:cNvSpPr txBox="1"/>
          <p:nvPr/>
        </p:nvSpPr>
        <p:spPr>
          <a:xfrm>
            <a:off x="2720046" y="3412011"/>
            <a:ext cx="4308324" cy="855747"/>
          </a:xfrm>
          <a:prstGeom prst="rect">
            <a:avLst/>
          </a:prstGeom>
        </p:spPr>
        <p:txBody>
          <a:bodyPr wrap="square" lIns="0" tIns="0" rIns="0" bIns="0" rtlCol="0" anchor="t">
            <a:spAutoFit/>
          </a:bodyPr>
          <a:lstStyle/>
          <a:p>
            <a:pPr algn="ctr">
              <a:lnSpc>
                <a:spcPts val="3435"/>
              </a:lnSpc>
            </a:pPr>
            <a:r>
              <a:rPr lang="es-CO" sz="2800">
                <a:solidFill>
                  <a:srgbClr val="333333"/>
                </a:solidFill>
                <a:latin typeface="Open Sans" panose="020B0606030504020204" pitchFamily="34" charset="0"/>
              </a:rPr>
              <a:t>Regresión y regularización</a:t>
            </a:r>
          </a:p>
        </p:txBody>
      </p:sp>
      <p:sp>
        <p:nvSpPr>
          <p:cNvPr id="29" name="TextBox 25">
            <a:extLst>
              <a:ext uri="{FF2B5EF4-FFF2-40B4-BE49-F238E27FC236}">
                <a16:creationId xmlns:a16="http://schemas.microsoft.com/office/drawing/2014/main" id="{EAF2ED96-189F-46A8-AC8C-A29AFF9947D3}"/>
              </a:ext>
            </a:extLst>
          </p:cNvPr>
          <p:cNvSpPr txBox="1"/>
          <p:nvPr/>
        </p:nvSpPr>
        <p:spPr>
          <a:xfrm>
            <a:off x="11510083" y="3687618"/>
            <a:ext cx="4308325" cy="424925"/>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Arboles de decisión</a:t>
            </a:r>
            <a:endParaRPr lang="es-CO" sz="2400" i="1">
              <a:solidFill>
                <a:srgbClr val="1D1D1B"/>
              </a:solidFill>
              <a:latin typeface="Cooper Hewitt"/>
            </a:endParaRPr>
          </a:p>
        </p:txBody>
      </p:sp>
      <p:sp>
        <p:nvSpPr>
          <p:cNvPr id="41" name="TextBox 25">
            <a:extLst>
              <a:ext uri="{FF2B5EF4-FFF2-40B4-BE49-F238E27FC236}">
                <a16:creationId xmlns:a16="http://schemas.microsoft.com/office/drawing/2014/main" id="{6CF2517F-09F7-4C25-99DC-03E33C750CE2}"/>
              </a:ext>
            </a:extLst>
          </p:cNvPr>
          <p:cNvSpPr txBox="1"/>
          <p:nvPr/>
        </p:nvSpPr>
        <p:spPr>
          <a:xfrm>
            <a:off x="2720046" y="6932929"/>
            <a:ext cx="4308324" cy="825995"/>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Boosting</a:t>
            </a:r>
          </a:p>
          <a:p>
            <a:pPr algn="ctr">
              <a:lnSpc>
                <a:spcPts val="3435"/>
              </a:lnSpc>
            </a:pPr>
            <a:r>
              <a:rPr lang="es-CO" err="1">
                <a:solidFill>
                  <a:srgbClr val="333333"/>
                </a:solidFill>
                <a:latin typeface="Open Sans" panose="020B0606030504020204" pitchFamily="34" charset="0"/>
              </a:rPr>
              <a:t>Lightbm</a:t>
            </a:r>
            <a:r>
              <a:rPr lang="es-CO">
                <a:solidFill>
                  <a:srgbClr val="333333"/>
                </a:solidFill>
                <a:latin typeface="Open Sans" panose="020B0606030504020204" pitchFamily="34" charset="0"/>
              </a:rPr>
              <a:t>, </a:t>
            </a:r>
            <a:r>
              <a:rPr lang="es-CO" err="1">
                <a:solidFill>
                  <a:srgbClr val="333333"/>
                </a:solidFill>
                <a:latin typeface="Open Sans" panose="020B0606030504020204" pitchFamily="34" charset="0"/>
              </a:rPr>
              <a:t>XGBoost</a:t>
            </a:r>
            <a:r>
              <a:rPr lang="es-CO">
                <a:solidFill>
                  <a:srgbClr val="333333"/>
                </a:solidFill>
                <a:latin typeface="Open Sans" panose="020B0606030504020204" pitchFamily="34" charset="0"/>
              </a:rPr>
              <a:t>, </a:t>
            </a:r>
            <a:r>
              <a:rPr lang="es-CO" err="1">
                <a:solidFill>
                  <a:srgbClr val="333333"/>
                </a:solidFill>
                <a:latin typeface="Open Sans" panose="020B0606030504020204" pitchFamily="34" charset="0"/>
              </a:rPr>
              <a:t>Catboost</a:t>
            </a:r>
            <a:r>
              <a:rPr lang="es-CO">
                <a:solidFill>
                  <a:srgbClr val="333333"/>
                </a:solidFill>
                <a:latin typeface="Open Sans" panose="020B0606030504020204" pitchFamily="34" charset="0"/>
              </a:rPr>
              <a:t>, </a:t>
            </a:r>
            <a:r>
              <a:rPr lang="es-CO" err="1">
                <a:solidFill>
                  <a:srgbClr val="333333"/>
                </a:solidFill>
                <a:latin typeface="Open Sans" panose="020B0606030504020204" pitchFamily="34" charset="0"/>
              </a:rPr>
              <a:t>AdaBoost</a:t>
            </a:r>
            <a:endParaRPr lang="es-CO" sz="1600" i="1">
              <a:solidFill>
                <a:srgbClr val="1D1D1B"/>
              </a:solidFill>
              <a:latin typeface="Cooper Hewitt"/>
            </a:endParaRPr>
          </a:p>
        </p:txBody>
      </p:sp>
      <p:pic>
        <p:nvPicPr>
          <p:cNvPr id="31" name="Picture 5">
            <a:extLst>
              <a:ext uri="{FF2B5EF4-FFF2-40B4-BE49-F238E27FC236}">
                <a16:creationId xmlns:a16="http://schemas.microsoft.com/office/drawing/2014/main" id="{FE9BC3F8-556C-94E9-510F-D0C357C8820A}"/>
              </a:ext>
            </a:extLst>
          </p:cNvPr>
          <p:cNvPicPr>
            <a:picLocks noChangeAspect="1"/>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21506" y="6560223"/>
            <a:ext cx="1527142" cy="1527142"/>
          </a:xfrm>
          <a:prstGeom prst="rect">
            <a:avLst/>
          </a:prstGeom>
        </p:spPr>
      </p:pic>
      <p:pic>
        <p:nvPicPr>
          <p:cNvPr id="38" name="Picture 11">
            <a:extLst>
              <a:ext uri="{FF2B5EF4-FFF2-40B4-BE49-F238E27FC236}">
                <a16:creationId xmlns:a16="http://schemas.microsoft.com/office/drawing/2014/main" id="{585AF6A4-725D-CF8A-0AE7-BE9772736C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733805" y="6678756"/>
            <a:ext cx="1273048" cy="1273048"/>
          </a:xfrm>
          <a:prstGeom prst="rect">
            <a:avLst/>
          </a:prstGeom>
        </p:spPr>
      </p:pic>
      <p:sp>
        <p:nvSpPr>
          <p:cNvPr id="39" name="TextBox 17">
            <a:extLst>
              <a:ext uri="{FF2B5EF4-FFF2-40B4-BE49-F238E27FC236}">
                <a16:creationId xmlns:a16="http://schemas.microsoft.com/office/drawing/2014/main" id="{30CC58AE-8077-F0C6-DB91-0306CA095FBD}"/>
              </a:ext>
            </a:extLst>
          </p:cNvPr>
          <p:cNvSpPr txBox="1"/>
          <p:nvPr/>
        </p:nvSpPr>
        <p:spPr>
          <a:xfrm>
            <a:off x="9981406" y="7002742"/>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4</a:t>
            </a:r>
          </a:p>
        </p:txBody>
      </p:sp>
      <p:sp>
        <p:nvSpPr>
          <p:cNvPr id="40" name="TextBox 25">
            <a:extLst>
              <a:ext uri="{FF2B5EF4-FFF2-40B4-BE49-F238E27FC236}">
                <a16:creationId xmlns:a16="http://schemas.microsoft.com/office/drawing/2014/main" id="{14DC0175-E608-5A4F-4C0A-6FAA19FFEC6D}"/>
              </a:ext>
            </a:extLst>
          </p:cNvPr>
          <p:cNvSpPr txBox="1"/>
          <p:nvPr/>
        </p:nvSpPr>
        <p:spPr>
          <a:xfrm>
            <a:off x="11710870" y="6908137"/>
            <a:ext cx="4308324" cy="825995"/>
          </a:xfrm>
          <a:prstGeom prst="rect">
            <a:avLst/>
          </a:prstGeom>
        </p:spPr>
        <p:txBody>
          <a:bodyPr wrap="square" lIns="0" tIns="0" rIns="0" bIns="0" rtlCol="0" anchor="t">
            <a:spAutoFit/>
          </a:bodyPr>
          <a:lstStyle/>
          <a:p>
            <a:pPr algn="ctr">
              <a:lnSpc>
                <a:spcPts val="3435"/>
              </a:lnSpc>
            </a:pPr>
            <a:r>
              <a:rPr lang="es-CO" sz="2800" b="0" i="0" err="1">
                <a:solidFill>
                  <a:srgbClr val="333333"/>
                </a:solidFill>
                <a:effectLst/>
                <a:latin typeface="Open Sans" panose="020B0606030504020204" pitchFamily="34" charset="0"/>
              </a:rPr>
              <a:t>Bagging</a:t>
            </a:r>
            <a:endParaRPr lang="es-CO" sz="2800" b="0" i="0">
              <a:solidFill>
                <a:srgbClr val="333333"/>
              </a:solidFill>
              <a:effectLst/>
              <a:latin typeface="Open Sans" panose="020B0606030504020204" pitchFamily="34" charset="0"/>
            </a:endParaRPr>
          </a:p>
          <a:p>
            <a:pPr algn="ctr">
              <a:lnSpc>
                <a:spcPts val="3435"/>
              </a:lnSpc>
            </a:pPr>
            <a:r>
              <a:rPr lang="es-CO" err="1">
                <a:solidFill>
                  <a:srgbClr val="333333"/>
                </a:solidFill>
                <a:latin typeface="Open Sans" panose="020B0606030504020204" pitchFamily="34" charset="0"/>
              </a:rPr>
              <a:t>Random</a:t>
            </a:r>
            <a:r>
              <a:rPr lang="es-CO">
                <a:solidFill>
                  <a:srgbClr val="333333"/>
                </a:solidFill>
                <a:latin typeface="Open Sans" panose="020B0606030504020204" pitchFamily="34" charset="0"/>
              </a:rPr>
              <a:t> Forest</a:t>
            </a:r>
            <a:endParaRPr lang="es-CO" sz="1600" i="1">
              <a:solidFill>
                <a:srgbClr val="1D1D1B"/>
              </a:solidFill>
              <a:latin typeface="Cooper Hewitt"/>
            </a:endParaRPr>
          </a:p>
        </p:txBody>
      </p:sp>
    </p:spTree>
    <p:extLst>
      <p:ext uri="{BB962C8B-B14F-4D97-AF65-F5344CB8AC3E}">
        <p14:creationId xmlns:p14="http://schemas.microsoft.com/office/powerpoint/2010/main" val="3306748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 general </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Técnicas utilizadas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2" name="Picture 4">
            <a:extLst>
              <a:ext uri="{FF2B5EF4-FFF2-40B4-BE49-F238E27FC236}">
                <a16:creationId xmlns:a16="http://schemas.microsoft.com/office/drawing/2014/main" id="{0D30577A-3C8F-4C70-96D4-5EBD485947C9}"/>
              </a:ext>
            </a:extLst>
          </p:cNvPr>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7571" y="5201422"/>
            <a:ext cx="1527142" cy="1527142"/>
          </a:xfrm>
          <a:prstGeom prst="rect">
            <a:avLst/>
          </a:prstGeom>
        </p:spPr>
      </p:pic>
      <p:pic>
        <p:nvPicPr>
          <p:cNvPr id="34" name="Picture 10">
            <a:extLst>
              <a:ext uri="{FF2B5EF4-FFF2-40B4-BE49-F238E27FC236}">
                <a16:creationId xmlns:a16="http://schemas.microsoft.com/office/drawing/2014/main" id="{F11C79A7-B8BE-4AEC-8D7A-3608781C3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184" y="5328469"/>
            <a:ext cx="1273048" cy="1273048"/>
          </a:xfrm>
          <a:prstGeom prst="rect">
            <a:avLst/>
          </a:prstGeom>
        </p:spPr>
      </p:pic>
      <p:sp>
        <p:nvSpPr>
          <p:cNvPr id="36" name="TextBox 16">
            <a:extLst>
              <a:ext uri="{FF2B5EF4-FFF2-40B4-BE49-F238E27FC236}">
                <a16:creationId xmlns:a16="http://schemas.microsoft.com/office/drawing/2014/main" id="{567955B4-1A5E-4918-A1D8-7859324B3C31}"/>
              </a:ext>
            </a:extLst>
          </p:cNvPr>
          <p:cNvSpPr txBox="1"/>
          <p:nvPr/>
        </p:nvSpPr>
        <p:spPr>
          <a:xfrm>
            <a:off x="687980" y="5643941"/>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1</a:t>
            </a:r>
          </a:p>
        </p:txBody>
      </p:sp>
      <p:sp>
        <p:nvSpPr>
          <p:cNvPr id="45" name="TextBox 25">
            <a:extLst>
              <a:ext uri="{FF2B5EF4-FFF2-40B4-BE49-F238E27FC236}">
                <a16:creationId xmlns:a16="http://schemas.microsoft.com/office/drawing/2014/main" id="{CCFD1743-0C0B-4667-AADD-A1CC6F0F4F97}"/>
              </a:ext>
            </a:extLst>
          </p:cNvPr>
          <p:cNvSpPr txBox="1"/>
          <p:nvPr/>
        </p:nvSpPr>
        <p:spPr>
          <a:xfrm>
            <a:off x="2427509" y="5484360"/>
            <a:ext cx="4308324" cy="872034"/>
          </a:xfrm>
          <a:prstGeom prst="rect">
            <a:avLst/>
          </a:prstGeom>
        </p:spPr>
        <p:txBody>
          <a:bodyPr wrap="square" lIns="0" tIns="0" rIns="0" bIns="0" rtlCol="0" anchor="t">
            <a:spAutoFit/>
          </a:bodyPr>
          <a:lstStyle/>
          <a:p>
            <a:pPr algn="ctr">
              <a:lnSpc>
                <a:spcPts val="3435"/>
              </a:lnSpc>
            </a:pPr>
            <a:r>
              <a:rPr lang="es-CO" sz="3200" b="1">
                <a:solidFill>
                  <a:srgbClr val="333333"/>
                </a:solidFill>
                <a:latin typeface="Open Sans" panose="020B0606030504020204" pitchFamily="34" charset="0"/>
              </a:rPr>
              <a:t>Regresión y regularización</a:t>
            </a:r>
          </a:p>
        </p:txBody>
      </p:sp>
      <p:pic>
        <p:nvPicPr>
          <p:cNvPr id="3" name="Picture 2">
            <a:extLst>
              <a:ext uri="{FF2B5EF4-FFF2-40B4-BE49-F238E27FC236}">
                <a16:creationId xmlns:a16="http://schemas.microsoft.com/office/drawing/2014/main" id="{76D6FBB9-C17B-4AB3-15DB-C59D8C246E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001455" y="1605154"/>
            <a:ext cx="12040872" cy="7758411"/>
          </a:xfrm>
          <a:prstGeom prst="rect">
            <a:avLst/>
          </a:prstGeom>
        </p:spPr>
      </p:pic>
      <p:sp>
        <p:nvSpPr>
          <p:cNvPr id="25" name="TextBox 21">
            <a:extLst>
              <a:ext uri="{FF2B5EF4-FFF2-40B4-BE49-F238E27FC236}">
                <a16:creationId xmlns:a16="http://schemas.microsoft.com/office/drawing/2014/main" id="{85BA217E-DEA0-32CB-3DB6-EC8B8D765C5C}"/>
              </a:ext>
            </a:extLst>
          </p:cNvPr>
          <p:cNvSpPr txBox="1"/>
          <p:nvPr/>
        </p:nvSpPr>
        <p:spPr>
          <a:xfrm>
            <a:off x="2289508" y="6606380"/>
            <a:ext cx="5940091" cy="2036198"/>
          </a:xfrm>
          <a:prstGeom prst="rect">
            <a:avLst/>
          </a:prstGeom>
        </p:spPr>
        <p:txBody>
          <a:bodyPr wrap="square" lIns="0" tIns="0" rIns="0" bIns="0" rtlCol="0" anchor="t">
            <a:spAutoFit/>
          </a:bodyPr>
          <a:lstStyle/>
          <a:p>
            <a:pPr algn="just"/>
            <a:endParaRPr lang="es-CO" sz="1100">
              <a:solidFill>
                <a:srgbClr val="1D1D1B"/>
              </a:solidFill>
              <a:latin typeface="Cooper Hewitt"/>
            </a:endParaRPr>
          </a:p>
          <a:p>
            <a:pPr marL="342900" indent="-342900" algn="just">
              <a:lnSpc>
                <a:spcPts val="3700"/>
              </a:lnSpc>
              <a:buFont typeface="Arial" panose="020B0604020202020204" pitchFamily="34" charset="0"/>
              <a:buChar char="•"/>
            </a:pPr>
            <a:r>
              <a:rPr lang="es-CO" sz="2466">
                <a:solidFill>
                  <a:srgbClr val="1D1D1B"/>
                </a:solidFill>
                <a:latin typeface="Cooper Hewitt"/>
              </a:rPr>
              <a:t>Valores grandes de </a:t>
            </a:r>
            <a:r>
              <a:rPr lang="es-CO" sz="2466" i="1" u="sng">
                <a:solidFill>
                  <a:srgbClr val="1D1D1B"/>
                </a:solidFill>
                <a:latin typeface="Cooper Hewitt"/>
              </a:rPr>
              <a:t>alfa</a:t>
            </a:r>
            <a:r>
              <a:rPr lang="es-CO" sz="2466">
                <a:solidFill>
                  <a:srgbClr val="1D1D1B"/>
                </a:solidFill>
                <a:latin typeface="Cooper Hewitt"/>
              </a:rPr>
              <a:t> especifican una regularización más fuerte.</a:t>
            </a:r>
          </a:p>
          <a:p>
            <a:pPr marL="342900" indent="-342900" algn="just">
              <a:lnSpc>
                <a:spcPts val="3700"/>
              </a:lnSpc>
              <a:buFont typeface="Arial" panose="020B0604020202020204" pitchFamily="34" charset="0"/>
              <a:buChar char="•"/>
            </a:pPr>
            <a:r>
              <a:rPr lang="es-CO" sz="2466" i="1" u="sng">
                <a:solidFill>
                  <a:srgbClr val="1D1D1B"/>
                </a:solidFill>
                <a:latin typeface="Cooper Hewitt"/>
              </a:rPr>
              <a:t>l1_ratio</a:t>
            </a:r>
            <a:r>
              <a:rPr lang="es-CO" sz="2466" i="1">
                <a:solidFill>
                  <a:srgbClr val="1D1D1B"/>
                </a:solidFill>
                <a:latin typeface="Cooper Hewitt"/>
              </a:rPr>
              <a:t>  </a:t>
            </a:r>
            <a:r>
              <a:rPr lang="es-CO" sz="2466">
                <a:solidFill>
                  <a:srgbClr val="1D1D1B"/>
                </a:solidFill>
                <a:latin typeface="Cooper Hewitt"/>
              </a:rPr>
              <a:t>permite cambiar la distribución de la penalización</a:t>
            </a:r>
          </a:p>
        </p:txBody>
      </p:sp>
    </p:spTree>
    <p:extLst>
      <p:ext uri="{BB962C8B-B14F-4D97-AF65-F5344CB8AC3E}">
        <p14:creationId xmlns:p14="http://schemas.microsoft.com/office/powerpoint/2010/main" val="3083341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 general </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Técnicas utilizadas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802801"/>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3" name="Picture 5">
            <a:extLst>
              <a:ext uri="{FF2B5EF4-FFF2-40B4-BE49-F238E27FC236}">
                <a16:creationId xmlns:a16="http://schemas.microsoft.com/office/drawing/2014/main" id="{92019DFF-C04B-4F97-A512-6B50AA3D7C71}"/>
              </a:ext>
            </a:extLst>
          </p:cNvPr>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3459" y="3081352"/>
            <a:ext cx="1527142" cy="1527142"/>
          </a:xfrm>
          <a:prstGeom prst="rect">
            <a:avLst/>
          </a:prstGeom>
        </p:spPr>
      </p:pic>
      <p:pic>
        <p:nvPicPr>
          <p:cNvPr id="35" name="Picture 11">
            <a:extLst>
              <a:ext uri="{FF2B5EF4-FFF2-40B4-BE49-F238E27FC236}">
                <a16:creationId xmlns:a16="http://schemas.microsoft.com/office/drawing/2014/main" id="{5292E9FA-71D1-46B2-A214-1C1260CA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0506" y="3199885"/>
            <a:ext cx="1273048" cy="1273048"/>
          </a:xfrm>
          <a:prstGeom prst="rect">
            <a:avLst/>
          </a:prstGeom>
        </p:spPr>
      </p:pic>
      <p:sp>
        <p:nvSpPr>
          <p:cNvPr id="37" name="TextBox 17">
            <a:extLst>
              <a:ext uri="{FF2B5EF4-FFF2-40B4-BE49-F238E27FC236}">
                <a16:creationId xmlns:a16="http://schemas.microsoft.com/office/drawing/2014/main" id="{13DCA573-28E8-4BEE-9A8D-662F7D90EFBB}"/>
              </a:ext>
            </a:extLst>
          </p:cNvPr>
          <p:cNvSpPr txBox="1"/>
          <p:nvPr/>
        </p:nvSpPr>
        <p:spPr>
          <a:xfrm>
            <a:off x="1344367" y="3523871"/>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2</a:t>
            </a:r>
          </a:p>
        </p:txBody>
      </p:sp>
      <p:sp>
        <p:nvSpPr>
          <p:cNvPr id="29" name="TextBox 25">
            <a:extLst>
              <a:ext uri="{FF2B5EF4-FFF2-40B4-BE49-F238E27FC236}">
                <a16:creationId xmlns:a16="http://schemas.microsoft.com/office/drawing/2014/main" id="{EAF2ED96-189F-46A8-AC8C-A29AFF9947D3}"/>
              </a:ext>
            </a:extLst>
          </p:cNvPr>
          <p:cNvSpPr txBox="1"/>
          <p:nvPr/>
        </p:nvSpPr>
        <p:spPr>
          <a:xfrm>
            <a:off x="3073831" y="3644154"/>
            <a:ext cx="4308325" cy="424925"/>
          </a:xfrm>
          <a:prstGeom prst="rect">
            <a:avLst/>
          </a:prstGeom>
        </p:spPr>
        <p:txBody>
          <a:bodyPr wrap="square" lIns="0" tIns="0" rIns="0" bIns="0" rtlCol="0" anchor="t">
            <a:spAutoFit/>
          </a:bodyPr>
          <a:lstStyle/>
          <a:p>
            <a:pPr algn="ctr">
              <a:lnSpc>
                <a:spcPts val="3435"/>
              </a:lnSpc>
            </a:pPr>
            <a:r>
              <a:rPr lang="es-CO" sz="2800" b="1" i="0">
                <a:solidFill>
                  <a:srgbClr val="333333"/>
                </a:solidFill>
                <a:effectLst/>
                <a:latin typeface="Open Sans" panose="020B0606030504020204" pitchFamily="34" charset="0"/>
              </a:rPr>
              <a:t>Arboles de decisión</a:t>
            </a:r>
            <a:endParaRPr lang="es-CO" sz="2400" b="1" i="1">
              <a:solidFill>
                <a:srgbClr val="1D1D1B"/>
              </a:solidFill>
              <a:latin typeface="Cooper Hewitt"/>
            </a:endParaRPr>
          </a:p>
        </p:txBody>
      </p:sp>
      <p:pic>
        <p:nvPicPr>
          <p:cNvPr id="25" name="Imagen 1676989812">
            <a:extLst>
              <a:ext uri="{FF2B5EF4-FFF2-40B4-BE49-F238E27FC236}">
                <a16:creationId xmlns:a16="http://schemas.microsoft.com/office/drawing/2014/main" id="{0BEA1F17-FA86-AA4D-4955-4F31954C610B}"/>
              </a:ext>
            </a:extLst>
          </p:cNvPr>
          <p:cNvPicPr>
            <a:picLocks noChangeAspect="1"/>
          </p:cNvPicPr>
          <p:nvPr/>
        </p:nvPicPr>
        <p:blipFill rotWithShape="1">
          <a:blip r:embed="rId4">
            <a:extLst>
              <a:ext uri="{28A0092B-C50C-407E-A947-70E740481C1C}">
                <a14:useLocalDpi xmlns:a14="http://schemas.microsoft.com/office/drawing/2010/main" val="0"/>
              </a:ext>
            </a:extLst>
          </a:blip>
          <a:srcRect r="13604"/>
          <a:stretch/>
        </p:blipFill>
        <p:spPr bwMode="auto">
          <a:xfrm>
            <a:off x="2707544" y="5699684"/>
            <a:ext cx="11436950" cy="2727100"/>
          </a:xfrm>
          <a:prstGeom prst="rect">
            <a:avLst/>
          </a:prstGeom>
          <a:ln>
            <a:noFill/>
          </a:ln>
          <a:extLst>
            <a:ext uri="{53640926-AAD7-44D8-BBD7-CCE9431645EC}">
              <a14:shadowObscured xmlns:a14="http://schemas.microsoft.com/office/drawing/2010/main"/>
            </a:ext>
          </a:extLst>
        </p:spPr>
      </p:pic>
      <p:sp>
        <p:nvSpPr>
          <p:cNvPr id="26" name="TextBox 25">
            <a:extLst>
              <a:ext uri="{FF2B5EF4-FFF2-40B4-BE49-F238E27FC236}">
                <a16:creationId xmlns:a16="http://schemas.microsoft.com/office/drawing/2014/main" id="{D15B4AF1-9D29-A03E-625E-37D3F5DB0EE4}"/>
              </a:ext>
            </a:extLst>
          </p:cNvPr>
          <p:cNvSpPr txBox="1"/>
          <p:nvPr/>
        </p:nvSpPr>
        <p:spPr>
          <a:xfrm>
            <a:off x="7591004" y="2826153"/>
            <a:ext cx="10003821" cy="2150525"/>
          </a:xfrm>
          <a:prstGeom prst="rect">
            <a:avLst/>
          </a:prstGeom>
        </p:spPr>
        <p:txBody>
          <a:bodyPr wrap="square" lIns="0" tIns="0" rIns="0" bIns="0" rtlCol="0" anchor="t">
            <a:spAutoFit/>
          </a:bodyPr>
          <a:lstStyle/>
          <a:p>
            <a:pPr marL="457200" indent="-457200">
              <a:lnSpc>
                <a:spcPts val="3435"/>
              </a:lnSpc>
              <a:buFont typeface="Arial" panose="020B0604020202020204" pitchFamily="34" charset="0"/>
              <a:buChar char="•"/>
            </a:pPr>
            <a:r>
              <a:rPr lang="es-CO" sz="2400" b="0" i="0">
                <a:solidFill>
                  <a:srgbClr val="333333"/>
                </a:solidFill>
                <a:effectLst/>
                <a:latin typeface="Open Sans" panose="020B0606030504020204" pitchFamily="34" charset="0"/>
              </a:rPr>
              <a:t>División en cada nodo</a:t>
            </a:r>
          </a:p>
          <a:p>
            <a:pPr marL="457200" indent="-457200">
              <a:lnSpc>
                <a:spcPts val="3435"/>
              </a:lnSpc>
              <a:buFont typeface="Arial" panose="020B0604020202020204" pitchFamily="34" charset="0"/>
              <a:buChar char="•"/>
            </a:pPr>
            <a:r>
              <a:rPr lang="es-CO" sz="2400">
                <a:solidFill>
                  <a:srgbClr val="333333"/>
                </a:solidFill>
                <a:latin typeface="Open Sans" panose="020B0606030504020204" pitchFamily="34" charset="0"/>
              </a:rPr>
              <a:t>Profundidad máxima del árbol</a:t>
            </a:r>
          </a:p>
          <a:p>
            <a:pPr marL="457200" indent="-457200">
              <a:lnSpc>
                <a:spcPts val="3435"/>
              </a:lnSpc>
              <a:buFont typeface="Arial" panose="020B0604020202020204" pitchFamily="34" charset="0"/>
              <a:buChar char="•"/>
            </a:pPr>
            <a:r>
              <a:rPr lang="es-CO" sz="2400">
                <a:solidFill>
                  <a:srgbClr val="333333"/>
                </a:solidFill>
                <a:latin typeface="Open Sans" panose="020B0606030504020204" pitchFamily="34" charset="0"/>
              </a:rPr>
              <a:t>Numero de características a considerar</a:t>
            </a:r>
          </a:p>
          <a:p>
            <a:pPr marL="457200" indent="-457200">
              <a:lnSpc>
                <a:spcPts val="3435"/>
              </a:lnSpc>
              <a:buFont typeface="Arial" panose="020B0604020202020204" pitchFamily="34" charset="0"/>
              <a:buChar char="•"/>
            </a:pPr>
            <a:r>
              <a:rPr lang="es-CO" sz="2400">
                <a:solidFill>
                  <a:srgbClr val="333333"/>
                </a:solidFill>
                <a:latin typeface="Open Sans" panose="020B0606030504020204" pitchFamily="34" charset="0"/>
              </a:rPr>
              <a:t>Numero mínimo de muestras requeridas para estar en un nodo hoja</a:t>
            </a:r>
            <a:r>
              <a:rPr lang="es-CO" sz="2800" i="1">
                <a:solidFill>
                  <a:srgbClr val="1D1D1B"/>
                </a:solidFill>
                <a:latin typeface="Cooper Hewitt"/>
              </a:rPr>
              <a:t>.</a:t>
            </a:r>
            <a:endParaRPr lang="es-CO" sz="2400">
              <a:solidFill>
                <a:srgbClr val="333333"/>
              </a:solidFill>
              <a:latin typeface="Open Sans" panose="020B0606030504020204" pitchFamily="34" charset="0"/>
            </a:endParaRPr>
          </a:p>
        </p:txBody>
      </p:sp>
    </p:spTree>
    <p:extLst>
      <p:ext uri="{BB962C8B-B14F-4D97-AF65-F5344CB8AC3E}">
        <p14:creationId xmlns:p14="http://schemas.microsoft.com/office/powerpoint/2010/main" val="421853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TextBox 25">
            <a:extLst>
              <a:ext uri="{FF2B5EF4-FFF2-40B4-BE49-F238E27FC236}">
                <a16:creationId xmlns:a16="http://schemas.microsoft.com/office/drawing/2014/main" id="{6CF2517F-09F7-4C25-99DC-03E33C750CE2}"/>
              </a:ext>
            </a:extLst>
          </p:cNvPr>
          <p:cNvSpPr txBox="1"/>
          <p:nvPr/>
        </p:nvSpPr>
        <p:spPr>
          <a:xfrm>
            <a:off x="728185" y="3170012"/>
            <a:ext cx="2293311" cy="424925"/>
          </a:xfrm>
          <a:prstGeom prst="rect">
            <a:avLst/>
          </a:prstGeom>
        </p:spPr>
        <p:txBody>
          <a:bodyPr wrap="square" lIns="0" tIns="0" rIns="0" bIns="0" rtlCol="0" anchor="t">
            <a:spAutoFit/>
          </a:bodyPr>
          <a:lstStyle/>
          <a:p>
            <a:pPr algn="ctr">
              <a:lnSpc>
                <a:spcPts val="3435"/>
              </a:lnSpc>
            </a:pPr>
            <a:r>
              <a:rPr lang="es-CO" sz="2800" b="1" err="1">
                <a:solidFill>
                  <a:srgbClr val="333333"/>
                </a:solidFill>
                <a:latin typeface="Open Sans" panose="020B0606030504020204" pitchFamily="34" charset="0"/>
              </a:rPr>
              <a:t>Lightbm</a:t>
            </a:r>
            <a:endParaRPr lang="es-CO" sz="2800" b="1" i="1">
              <a:solidFill>
                <a:srgbClr val="1D1D1B"/>
              </a:solidFill>
              <a:latin typeface="Cooper Hewitt"/>
            </a:endParaRPr>
          </a:p>
        </p:txBody>
      </p:sp>
      <p:sp>
        <p:nvSpPr>
          <p:cNvPr id="21" name="TextBox 20">
            <a:extLst>
              <a:ext uri="{FF2B5EF4-FFF2-40B4-BE49-F238E27FC236}">
                <a16:creationId xmlns:a16="http://schemas.microsoft.com/office/drawing/2014/main" id="{9C4CA40B-6938-4B66-6446-B16241B61CAD}"/>
              </a:ext>
            </a:extLst>
          </p:cNvPr>
          <p:cNvSpPr txBox="1"/>
          <p:nvPr/>
        </p:nvSpPr>
        <p:spPr>
          <a:xfrm>
            <a:off x="1043459" y="6356938"/>
            <a:ext cx="1855304" cy="523220"/>
          </a:xfrm>
          <a:prstGeom prst="rect">
            <a:avLst/>
          </a:prstGeom>
          <a:noFill/>
        </p:spPr>
        <p:txBody>
          <a:bodyPr wrap="square">
            <a:spAutoFit/>
          </a:bodyPr>
          <a:lstStyle/>
          <a:p>
            <a:r>
              <a:rPr lang="es-CO" sz="2800" b="1" err="1">
                <a:solidFill>
                  <a:srgbClr val="333333"/>
                </a:solidFill>
                <a:latin typeface="Open Sans" panose="020B0606030504020204" pitchFamily="34" charset="0"/>
              </a:rPr>
              <a:t>XGBoost</a:t>
            </a:r>
            <a:endParaRPr lang="en-US" b="1"/>
          </a:p>
        </p:txBody>
      </p:sp>
      <p:sp>
        <p:nvSpPr>
          <p:cNvPr id="25" name="TextBox 24">
            <a:extLst>
              <a:ext uri="{FF2B5EF4-FFF2-40B4-BE49-F238E27FC236}">
                <a16:creationId xmlns:a16="http://schemas.microsoft.com/office/drawing/2014/main" id="{5DF9F846-4797-5B9C-D0A3-D14137B309D7}"/>
              </a:ext>
            </a:extLst>
          </p:cNvPr>
          <p:cNvSpPr txBox="1"/>
          <p:nvPr/>
        </p:nvSpPr>
        <p:spPr>
          <a:xfrm>
            <a:off x="10064877" y="3098679"/>
            <a:ext cx="2126973" cy="523220"/>
          </a:xfrm>
          <a:prstGeom prst="rect">
            <a:avLst/>
          </a:prstGeom>
          <a:noFill/>
        </p:spPr>
        <p:txBody>
          <a:bodyPr wrap="square">
            <a:spAutoFit/>
          </a:bodyPr>
          <a:lstStyle/>
          <a:p>
            <a:r>
              <a:rPr lang="es-CO" sz="2800" b="1" err="1">
                <a:solidFill>
                  <a:srgbClr val="333333"/>
                </a:solidFill>
                <a:latin typeface="Open Sans" panose="020B0606030504020204" pitchFamily="34" charset="0"/>
              </a:rPr>
              <a:t>Catboost</a:t>
            </a:r>
            <a:r>
              <a:rPr lang="es-CO" b="1">
                <a:solidFill>
                  <a:srgbClr val="333333"/>
                </a:solidFill>
                <a:latin typeface="Open Sans" panose="020B0606030504020204" pitchFamily="34" charset="0"/>
              </a:rPr>
              <a:t> </a:t>
            </a:r>
            <a:endParaRPr lang="en-US" b="1"/>
          </a:p>
        </p:txBody>
      </p:sp>
      <p:sp>
        <p:nvSpPr>
          <p:cNvPr id="26" name="TextBox 25">
            <a:extLst>
              <a:ext uri="{FF2B5EF4-FFF2-40B4-BE49-F238E27FC236}">
                <a16:creationId xmlns:a16="http://schemas.microsoft.com/office/drawing/2014/main" id="{43A92302-345A-540D-0B6A-7B17C5C1BDC6}"/>
              </a:ext>
            </a:extLst>
          </p:cNvPr>
          <p:cNvSpPr txBox="1"/>
          <p:nvPr/>
        </p:nvSpPr>
        <p:spPr>
          <a:xfrm>
            <a:off x="11777609" y="6426101"/>
            <a:ext cx="2484931" cy="523220"/>
          </a:xfrm>
          <a:prstGeom prst="rect">
            <a:avLst/>
          </a:prstGeom>
          <a:noFill/>
        </p:spPr>
        <p:txBody>
          <a:bodyPr wrap="square">
            <a:spAutoFit/>
          </a:bodyPr>
          <a:lstStyle/>
          <a:p>
            <a:r>
              <a:rPr lang="es-CO" sz="2800" b="1" err="1">
                <a:solidFill>
                  <a:srgbClr val="333333"/>
                </a:solidFill>
                <a:latin typeface="Open Sans" panose="020B0606030504020204" pitchFamily="34" charset="0"/>
              </a:rPr>
              <a:t>AdaBoost</a:t>
            </a:r>
            <a:endParaRPr lang="en-US" b="1"/>
          </a:p>
        </p:txBody>
      </p:sp>
      <p:pic>
        <p:nvPicPr>
          <p:cNvPr id="31" name="Imagen 1118090261">
            <a:extLst>
              <a:ext uri="{FF2B5EF4-FFF2-40B4-BE49-F238E27FC236}">
                <a16:creationId xmlns:a16="http://schemas.microsoft.com/office/drawing/2014/main" id="{3EE911FF-52A8-8BD4-F444-845F8CBED71A}"/>
              </a:ext>
            </a:extLst>
          </p:cNvPr>
          <p:cNvPicPr>
            <a:picLocks noChangeAspect="1"/>
          </p:cNvPicPr>
          <p:nvPr/>
        </p:nvPicPr>
        <p:blipFill rotWithShape="1">
          <a:blip r:embed="rId2">
            <a:extLst>
              <a:ext uri="{28A0092B-C50C-407E-A947-70E740481C1C}">
                <a14:useLocalDpi xmlns:a14="http://schemas.microsoft.com/office/drawing/2010/main" val="0"/>
              </a:ext>
            </a:extLst>
          </a:blip>
          <a:srcRect r="11497"/>
          <a:stretch/>
        </p:blipFill>
        <p:spPr bwMode="auto">
          <a:xfrm>
            <a:off x="485138" y="3775232"/>
            <a:ext cx="9188950" cy="1913866"/>
          </a:xfrm>
          <a:prstGeom prst="rect">
            <a:avLst/>
          </a:prstGeom>
          <a:ln>
            <a:noFill/>
          </a:ln>
          <a:extLst>
            <a:ext uri="{53640926-AAD7-44D8-BBD7-CCE9431645EC}">
              <a14:shadowObscured xmlns:a14="http://schemas.microsoft.com/office/drawing/2010/main"/>
            </a:ext>
          </a:extLst>
        </p:spPr>
      </p:pic>
      <p:pic>
        <p:nvPicPr>
          <p:cNvPr id="38" name="Imagen 1287692966">
            <a:extLst>
              <a:ext uri="{FF2B5EF4-FFF2-40B4-BE49-F238E27FC236}">
                <a16:creationId xmlns:a16="http://schemas.microsoft.com/office/drawing/2014/main" id="{7302D218-66B4-DE13-31B0-6729112534F5}"/>
              </a:ext>
            </a:extLst>
          </p:cNvPr>
          <p:cNvPicPr>
            <a:picLocks noChangeAspect="1"/>
          </p:cNvPicPr>
          <p:nvPr/>
        </p:nvPicPr>
        <p:blipFill rotWithShape="1">
          <a:blip r:embed="rId3">
            <a:extLst>
              <a:ext uri="{28A0092B-C50C-407E-A947-70E740481C1C}">
                <a14:useLocalDpi xmlns:a14="http://schemas.microsoft.com/office/drawing/2010/main" val="0"/>
              </a:ext>
            </a:extLst>
          </a:blip>
          <a:srcRect r="10381"/>
          <a:stretch/>
        </p:blipFill>
        <p:spPr bwMode="auto">
          <a:xfrm>
            <a:off x="478826" y="6971406"/>
            <a:ext cx="10967087" cy="2069937"/>
          </a:xfrm>
          <a:prstGeom prst="rect">
            <a:avLst/>
          </a:prstGeom>
          <a:ln>
            <a:noFill/>
          </a:ln>
          <a:extLst>
            <a:ext uri="{53640926-AAD7-44D8-BBD7-CCE9431645EC}">
              <a14:shadowObscured xmlns:a14="http://schemas.microsoft.com/office/drawing/2010/main"/>
            </a:ext>
          </a:extLst>
        </p:spPr>
      </p:pic>
      <p:pic>
        <p:nvPicPr>
          <p:cNvPr id="39" name="Imagen 486785">
            <a:extLst>
              <a:ext uri="{FF2B5EF4-FFF2-40B4-BE49-F238E27FC236}">
                <a16:creationId xmlns:a16="http://schemas.microsoft.com/office/drawing/2014/main" id="{3E5E0303-F6CE-5F81-3481-33521B01362D}"/>
              </a:ext>
            </a:extLst>
          </p:cNvPr>
          <p:cNvPicPr>
            <a:picLocks noChangeAspect="1"/>
          </p:cNvPicPr>
          <p:nvPr/>
        </p:nvPicPr>
        <p:blipFill rotWithShape="1">
          <a:blip r:embed="rId4">
            <a:extLst>
              <a:ext uri="{28A0092B-C50C-407E-A947-70E740481C1C}">
                <a14:useLocalDpi xmlns:a14="http://schemas.microsoft.com/office/drawing/2010/main" val="0"/>
              </a:ext>
            </a:extLst>
          </a:blip>
          <a:srcRect r="15339"/>
          <a:stretch/>
        </p:blipFill>
        <p:spPr bwMode="auto">
          <a:xfrm>
            <a:off x="10184146" y="3775232"/>
            <a:ext cx="7351685" cy="1996785"/>
          </a:xfrm>
          <a:prstGeom prst="rect">
            <a:avLst/>
          </a:prstGeom>
          <a:ln>
            <a:noFill/>
          </a:ln>
          <a:extLst>
            <a:ext uri="{53640926-AAD7-44D8-BBD7-CCE9431645EC}">
              <a14:shadowObscured xmlns:a14="http://schemas.microsoft.com/office/drawing/2010/main"/>
            </a:ext>
          </a:extLst>
        </p:spPr>
      </p:pic>
      <p:pic>
        <p:nvPicPr>
          <p:cNvPr id="49" name="Picture 5">
            <a:extLst>
              <a:ext uri="{FF2B5EF4-FFF2-40B4-BE49-F238E27FC236}">
                <a16:creationId xmlns:a16="http://schemas.microsoft.com/office/drawing/2014/main" id="{ED18C468-E80C-485B-C6CA-AD7057330E71}"/>
              </a:ext>
            </a:extLst>
          </p:cNvPr>
          <p:cNvPicPr>
            <a:picLocks noChangeAspect="1"/>
          </p:cNvPicPr>
          <p:nvPr/>
        </p:nvPicPr>
        <p:blipFill>
          <a:blip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6849" y="1113688"/>
            <a:ext cx="1527142" cy="1527142"/>
          </a:xfrm>
          <a:prstGeom prst="rect">
            <a:avLst/>
          </a:prstGeom>
        </p:spPr>
      </p:pic>
      <p:pic>
        <p:nvPicPr>
          <p:cNvPr id="40" name="Imagen 1765511478">
            <a:extLst>
              <a:ext uri="{FF2B5EF4-FFF2-40B4-BE49-F238E27FC236}">
                <a16:creationId xmlns:a16="http://schemas.microsoft.com/office/drawing/2014/main" id="{EE73F0A4-0558-2336-4080-1C2C8D796384}"/>
              </a:ext>
            </a:extLst>
          </p:cNvPr>
          <p:cNvPicPr>
            <a:picLocks noChangeAspect="1"/>
          </p:cNvPicPr>
          <p:nvPr/>
        </p:nvPicPr>
        <p:blipFill rotWithShape="1">
          <a:blip r:embed="rId7">
            <a:extLst>
              <a:ext uri="{28A0092B-C50C-407E-A947-70E740481C1C}">
                <a14:useLocalDpi xmlns:a14="http://schemas.microsoft.com/office/drawing/2010/main" val="0"/>
              </a:ext>
            </a:extLst>
          </a:blip>
          <a:srcRect r="17571"/>
          <a:stretch/>
        </p:blipFill>
        <p:spPr bwMode="auto">
          <a:xfrm>
            <a:off x="11777609" y="6971406"/>
            <a:ext cx="6031565" cy="2031685"/>
          </a:xfrm>
          <a:prstGeom prst="rect">
            <a:avLst/>
          </a:prstGeom>
          <a:ln>
            <a:noFill/>
          </a:ln>
          <a:extLst>
            <a:ext uri="{53640926-AAD7-44D8-BBD7-CCE9431645EC}">
              <a14:shadowObscured xmlns:a14="http://schemas.microsoft.com/office/drawing/2010/main"/>
            </a:ext>
          </a:extLst>
        </p:spPr>
      </p:pic>
      <p:pic>
        <p:nvPicPr>
          <p:cNvPr id="46" name="Picture 11">
            <a:extLst>
              <a:ext uri="{FF2B5EF4-FFF2-40B4-BE49-F238E27FC236}">
                <a16:creationId xmlns:a16="http://schemas.microsoft.com/office/drawing/2014/main" id="{F9A6DC7F-3834-63C3-05B6-F698400D6C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22972" y="1245657"/>
            <a:ext cx="1273048" cy="1273048"/>
          </a:xfrm>
          <a:prstGeom prst="rect">
            <a:avLst/>
          </a:prstGeom>
        </p:spPr>
      </p:pic>
      <p:sp>
        <p:nvSpPr>
          <p:cNvPr id="47" name="TextBox 17">
            <a:extLst>
              <a:ext uri="{FF2B5EF4-FFF2-40B4-BE49-F238E27FC236}">
                <a16:creationId xmlns:a16="http://schemas.microsoft.com/office/drawing/2014/main" id="{51A41334-96C1-B471-CC31-95FFFD77FC74}"/>
              </a:ext>
            </a:extLst>
          </p:cNvPr>
          <p:cNvSpPr txBox="1"/>
          <p:nvPr/>
        </p:nvSpPr>
        <p:spPr>
          <a:xfrm>
            <a:off x="1296833" y="1569643"/>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3</a:t>
            </a:r>
          </a:p>
        </p:txBody>
      </p:sp>
      <p:sp>
        <p:nvSpPr>
          <p:cNvPr id="48" name="TextBox 25">
            <a:extLst>
              <a:ext uri="{FF2B5EF4-FFF2-40B4-BE49-F238E27FC236}">
                <a16:creationId xmlns:a16="http://schemas.microsoft.com/office/drawing/2014/main" id="{FCF3EEC1-DD38-8B2A-2B25-116E3FEAC237}"/>
              </a:ext>
            </a:extLst>
          </p:cNvPr>
          <p:cNvSpPr txBox="1"/>
          <p:nvPr/>
        </p:nvSpPr>
        <p:spPr>
          <a:xfrm>
            <a:off x="3026297" y="1475038"/>
            <a:ext cx="4308324" cy="825995"/>
          </a:xfrm>
          <a:prstGeom prst="rect">
            <a:avLst/>
          </a:prstGeom>
        </p:spPr>
        <p:txBody>
          <a:bodyPr wrap="square" lIns="0" tIns="0" rIns="0" bIns="0" rtlCol="0" anchor="t">
            <a:spAutoFit/>
          </a:bodyPr>
          <a:lstStyle/>
          <a:p>
            <a:pPr algn="ctr">
              <a:lnSpc>
                <a:spcPts val="3435"/>
              </a:lnSpc>
            </a:pPr>
            <a:r>
              <a:rPr lang="es-CO" sz="2800" b="0" i="0">
                <a:solidFill>
                  <a:srgbClr val="333333"/>
                </a:solidFill>
                <a:effectLst/>
                <a:latin typeface="Open Sans" panose="020B0606030504020204" pitchFamily="34" charset="0"/>
              </a:rPr>
              <a:t>Boosting</a:t>
            </a:r>
          </a:p>
          <a:p>
            <a:pPr algn="ctr">
              <a:lnSpc>
                <a:spcPts val="3435"/>
              </a:lnSpc>
            </a:pPr>
            <a:r>
              <a:rPr lang="es-CO" err="1">
                <a:solidFill>
                  <a:srgbClr val="333333"/>
                </a:solidFill>
                <a:latin typeface="Open Sans" panose="020B0606030504020204" pitchFamily="34" charset="0"/>
              </a:rPr>
              <a:t>Lightbm</a:t>
            </a:r>
            <a:r>
              <a:rPr lang="es-CO">
                <a:solidFill>
                  <a:srgbClr val="333333"/>
                </a:solidFill>
                <a:latin typeface="Open Sans" panose="020B0606030504020204" pitchFamily="34" charset="0"/>
              </a:rPr>
              <a:t>, </a:t>
            </a:r>
            <a:r>
              <a:rPr lang="es-CO" err="1">
                <a:solidFill>
                  <a:srgbClr val="333333"/>
                </a:solidFill>
                <a:latin typeface="Open Sans" panose="020B0606030504020204" pitchFamily="34" charset="0"/>
              </a:rPr>
              <a:t>XGBoost</a:t>
            </a:r>
            <a:r>
              <a:rPr lang="es-CO">
                <a:solidFill>
                  <a:srgbClr val="333333"/>
                </a:solidFill>
                <a:latin typeface="Open Sans" panose="020B0606030504020204" pitchFamily="34" charset="0"/>
              </a:rPr>
              <a:t>, </a:t>
            </a:r>
            <a:r>
              <a:rPr lang="es-CO" err="1">
                <a:solidFill>
                  <a:srgbClr val="333333"/>
                </a:solidFill>
                <a:latin typeface="Open Sans" panose="020B0606030504020204" pitchFamily="34" charset="0"/>
              </a:rPr>
              <a:t>Catboost</a:t>
            </a:r>
            <a:r>
              <a:rPr lang="es-CO">
                <a:solidFill>
                  <a:srgbClr val="333333"/>
                </a:solidFill>
                <a:latin typeface="Open Sans" panose="020B0606030504020204" pitchFamily="34" charset="0"/>
              </a:rPr>
              <a:t>, </a:t>
            </a:r>
            <a:r>
              <a:rPr lang="es-CO" err="1">
                <a:solidFill>
                  <a:srgbClr val="333333"/>
                </a:solidFill>
                <a:latin typeface="Open Sans" panose="020B0606030504020204" pitchFamily="34" charset="0"/>
              </a:rPr>
              <a:t>AdaBoost</a:t>
            </a:r>
            <a:endParaRPr lang="es-CO" sz="1600" i="1">
              <a:solidFill>
                <a:srgbClr val="1D1D1B"/>
              </a:solidFill>
              <a:latin typeface="Cooper Hewitt"/>
            </a:endParaRPr>
          </a:p>
        </p:txBody>
      </p:sp>
      <p:sp>
        <p:nvSpPr>
          <p:cNvPr id="50" name="TextBox 31">
            <a:extLst>
              <a:ext uri="{FF2B5EF4-FFF2-40B4-BE49-F238E27FC236}">
                <a16:creationId xmlns:a16="http://schemas.microsoft.com/office/drawing/2014/main" id="{8F3FB4AF-EB3C-C9F0-B618-7637603D5C86}"/>
              </a:ext>
            </a:extLst>
          </p:cNvPr>
          <p:cNvSpPr txBox="1"/>
          <p:nvPr/>
        </p:nvSpPr>
        <p:spPr>
          <a:xfrm>
            <a:off x="3190312" y="76719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Técnicas utilizadas</a:t>
            </a:r>
          </a:p>
        </p:txBody>
      </p:sp>
      <p:sp>
        <p:nvSpPr>
          <p:cNvPr id="51" name="TextBox 25">
            <a:extLst>
              <a:ext uri="{FF2B5EF4-FFF2-40B4-BE49-F238E27FC236}">
                <a16:creationId xmlns:a16="http://schemas.microsoft.com/office/drawing/2014/main" id="{3BB9B715-1F06-F722-5C85-9496AD70419E}"/>
              </a:ext>
            </a:extLst>
          </p:cNvPr>
          <p:cNvSpPr txBox="1"/>
          <p:nvPr/>
        </p:nvSpPr>
        <p:spPr>
          <a:xfrm>
            <a:off x="10534349" y="793803"/>
            <a:ext cx="6726802" cy="1714508"/>
          </a:xfrm>
          <a:prstGeom prst="rect">
            <a:avLst/>
          </a:prstGeom>
        </p:spPr>
        <p:txBody>
          <a:bodyPr wrap="square" lIns="0" tIns="0" rIns="0" bIns="0" rtlCol="0" anchor="t">
            <a:spAutoFit/>
          </a:bodyPr>
          <a:lstStyle/>
          <a:p>
            <a:pPr marL="457200" indent="-457200">
              <a:lnSpc>
                <a:spcPts val="3435"/>
              </a:lnSpc>
              <a:buFont typeface="Arial" panose="020B0604020202020204" pitchFamily="34" charset="0"/>
              <a:buChar char="•"/>
            </a:pPr>
            <a:r>
              <a:rPr lang="es-CO" sz="2400" b="0" i="0">
                <a:solidFill>
                  <a:srgbClr val="333333"/>
                </a:solidFill>
                <a:effectLst/>
                <a:latin typeface="Open Sans" panose="020B0606030504020204" pitchFamily="34" charset="0"/>
              </a:rPr>
              <a:t>División en cada nodo</a:t>
            </a:r>
          </a:p>
          <a:p>
            <a:pPr marL="457200" indent="-457200">
              <a:lnSpc>
                <a:spcPts val="3435"/>
              </a:lnSpc>
              <a:buFont typeface="Arial" panose="020B0604020202020204" pitchFamily="34" charset="0"/>
              <a:buChar char="•"/>
            </a:pPr>
            <a:r>
              <a:rPr lang="es-CO" sz="2400">
                <a:solidFill>
                  <a:srgbClr val="333333"/>
                </a:solidFill>
                <a:latin typeface="Open Sans" panose="020B0606030504020204" pitchFamily="34" charset="0"/>
              </a:rPr>
              <a:t>Profundidad máxima del árbol</a:t>
            </a:r>
          </a:p>
          <a:p>
            <a:pPr marL="457200" indent="-457200">
              <a:lnSpc>
                <a:spcPts val="3435"/>
              </a:lnSpc>
              <a:buFont typeface="Arial" panose="020B0604020202020204" pitchFamily="34" charset="0"/>
              <a:buChar char="•"/>
            </a:pPr>
            <a:r>
              <a:rPr lang="es-CO" sz="2400">
                <a:solidFill>
                  <a:srgbClr val="333333"/>
                </a:solidFill>
                <a:latin typeface="Open Sans" panose="020B0606030504020204" pitchFamily="34" charset="0"/>
              </a:rPr>
              <a:t>Regularizaciones</a:t>
            </a:r>
          </a:p>
          <a:p>
            <a:pPr marL="457200" indent="-457200">
              <a:lnSpc>
                <a:spcPts val="3435"/>
              </a:lnSpc>
              <a:buFont typeface="Arial" panose="020B0604020202020204" pitchFamily="34" charset="0"/>
              <a:buChar char="•"/>
            </a:pPr>
            <a:r>
              <a:rPr lang="es-CO" sz="2400">
                <a:solidFill>
                  <a:srgbClr val="333333"/>
                </a:solidFill>
                <a:latin typeface="Open Sans" panose="020B0606030504020204" pitchFamily="34" charset="0"/>
              </a:rPr>
              <a:t>Cantidad de iteraciones </a:t>
            </a:r>
          </a:p>
        </p:txBody>
      </p:sp>
    </p:spTree>
    <p:extLst>
      <p:ext uri="{BB962C8B-B14F-4D97-AF65-F5344CB8AC3E}">
        <p14:creationId xmlns:p14="http://schemas.microsoft.com/office/powerpoint/2010/main" val="1528687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1E7913B-163B-4145-98AD-9D7FE8D7D30D}"/>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extBox 2"/>
          <p:cNvSpPr txBox="1"/>
          <p:nvPr/>
        </p:nvSpPr>
        <p:spPr>
          <a:xfrm>
            <a:off x="3568338" y="8228565"/>
            <a:ext cx="11162800" cy="662305"/>
          </a:xfrm>
          <a:prstGeom prst="rect">
            <a:avLst/>
          </a:prstGeom>
        </p:spPr>
        <p:txBody>
          <a:bodyPr lIns="0" tIns="0" rIns="0" bIns="0" rtlCol="0" anchor="t">
            <a:spAutoFit/>
          </a:bodyPr>
          <a:lstStyle/>
          <a:p>
            <a:pPr algn="ctr">
              <a:lnSpc>
                <a:spcPts val="4680"/>
              </a:lnSpc>
            </a:pPr>
            <a:r>
              <a:rPr lang="en-US" sz="3600" spc="107">
                <a:solidFill>
                  <a:srgbClr val="1D1D1B"/>
                </a:solidFill>
                <a:latin typeface="Cooper Hewitt"/>
              </a:rPr>
              <a:t>CONTENIDO</a:t>
            </a:r>
          </a:p>
        </p:txBody>
      </p:sp>
      <p:grpSp>
        <p:nvGrpSpPr>
          <p:cNvPr id="3" name="Group 3"/>
          <p:cNvGrpSpPr/>
          <p:nvPr/>
        </p:nvGrpSpPr>
        <p:grpSpPr>
          <a:xfrm rot="-5400000">
            <a:off x="852943" y="-185770"/>
            <a:ext cx="9757001" cy="3381440"/>
            <a:chOff x="0" y="0"/>
            <a:chExt cx="1172650" cy="406400"/>
          </a:xfrm>
        </p:grpSpPr>
        <p:sp>
          <p:nvSpPr>
            <p:cNvPr id="4" name="Freeform 4"/>
            <p:cNvSpPr/>
            <p:nvPr/>
          </p:nvSpPr>
          <p:spPr>
            <a:xfrm>
              <a:off x="17780" y="22860"/>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solidFill>
              <a:srgbClr val="2C92D5">
                <a:alpha val="94902"/>
              </a:srgbClr>
            </a:solidFill>
          </p:spPr>
        </p:sp>
      </p:grpSp>
      <p:grpSp>
        <p:nvGrpSpPr>
          <p:cNvPr id="5" name="Group 5"/>
          <p:cNvGrpSpPr/>
          <p:nvPr/>
        </p:nvGrpSpPr>
        <p:grpSpPr>
          <a:xfrm rot="-5400000">
            <a:off x="-2269188" y="-471520"/>
            <a:ext cx="9185501" cy="3381440"/>
            <a:chOff x="0" y="0"/>
            <a:chExt cx="1103964" cy="406400"/>
          </a:xfrm>
        </p:grpSpPr>
        <p:sp>
          <p:nvSpPr>
            <p:cNvPr id="6" name="Freeform 6"/>
            <p:cNvSpPr/>
            <p:nvPr/>
          </p:nvSpPr>
          <p:spPr>
            <a:xfrm>
              <a:off x="17780" y="22860"/>
              <a:ext cx="1078564" cy="360680"/>
            </a:xfrm>
            <a:custGeom>
              <a:avLst/>
              <a:gdLst/>
              <a:ahLst/>
              <a:cxnLst/>
              <a:rect l="l" t="t" r="r" b="b"/>
              <a:pathLst>
                <a:path w="1078564" h="360680">
                  <a:moveTo>
                    <a:pt x="1078564" y="180340"/>
                  </a:moveTo>
                  <a:cubicBezTo>
                    <a:pt x="1078564" y="81280"/>
                    <a:pt x="998554" y="0"/>
                    <a:pt x="898224" y="0"/>
                  </a:cubicBezTo>
                  <a:lnTo>
                    <a:pt x="172720" y="0"/>
                  </a:lnTo>
                  <a:lnTo>
                    <a:pt x="172720" y="1270"/>
                  </a:lnTo>
                  <a:cubicBezTo>
                    <a:pt x="76200" y="5080"/>
                    <a:pt x="0" y="83820"/>
                    <a:pt x="0" y="180340"/>
                  </a:cubicBezTo>
                  <a:cubicBezTo>
                    <a:pt x="0" y="276860"/>
                    <a:pt x="77470" y="355600"/>
                    <a:pt x="172720" y="359410"/>
                  </a:cubicBezTo>
                  <a:lnTo>
                    <a:pt x="172720" y="360680"/>
                  </a:lnTo>
                  <a:lnTo>
                    <a:pt x="898224" y="360680"/>
                  </a:lnTo>
                  <a:cubicBezTo>
                    <a:pt x="997284" y="360680"/>
                    <a:pt x="1078564" y="279400"/>
                    <a:pt x="1078564" y="180340"/>
                  </a:cubicBezTo>
                  <a:close/>
                </a:path>
              </a:pathLst>
            </a:custGeom>
            <a:solidFill>
              <a:srgbClr val="13538A"/>
            </a:solidFill>
          </p:spPr>
        </p:sp>
      </p:grpSp>
      <p:grpSp>
        <p:nvGrpSpPr>
          <p:cNvPr id="7" name="Group 7"/>
          <p:cNvGrpSpPr/>
          <p:nvPr/>
        </p:nvGrpSpPr>
        <p:grpSpPr>
          <a:xfrm rot="-5400000">
            <a:off x="3975074" y="99980"/>
            <a:ext cx="10328501" cy="3381440"/>
            <a:chOff x="0" y="0"/>
            <a:chExt cx="1241336" cy="406400"/>
          </a:xfrm>
        </p:grpSpPr>
        <p:sp>
          <p:nvSpPr>
            <p:cNvPr id="8" name="Freeform 8"/>
            <p:cNvSpPr/>
            <p:nvPr/>
          </p:nvSpPr>
          <p:spPr>
            <a:xfrm>
              <a:off x="17780" y="22860"/>
              <a:ext cx="1215936" cy="360680"/>
            </a:xfrm>
            <a:custGeom>
              <a:avLst/>
              <a:gdLst/>
              <a:ahLst/>
              <a:cxnLst/>
              <a:rect l="l" t="t" r="r" b="b"/>
              <a:pathLst>
                <a:path w="1215936" h="360680">
                  <a:moveTo>
                    <a:pt x="1215936" y="180340"/>
                  </a:moveTo>
                  <a:cubicBezTo>
                    <a:pt x="1215936" y="81280"/>
                    <a:pt x="1135926" y="0"/>
                    <a:pt x="1035596" y="0"/>
                  </a:cubicBezTo>
                  <a:lnTo>
                    <a:pt x="172720" y="0"/>
                  </a:lnTo>
                  <a:lnTo>
                    <a:pt x="172720" y="1270"/>
                  </a:lnTo>
                  <a:cubicBezTo>
                    <a:pt x="76200" y="5080"/>
                    <a:pt x="0" y="83820"/>
                    <a:pt x="0" y="180340"/>
                  </a:cubicBezTo>
                  <a:cubicBezTo>
                    <a:pt x="0" y="276860"/>
                    <a:pt x="77470" y="355600"/>
                    <a:pt x="172720" y="359410"/>
                  </a:cubicBezTo>
                  <a:lnTo>
                    <a:pt x="172720" y="360680"/>
                  </a:lnTo>
                  <a:lnTo>
                    <a:pt x="1035596" y="360680"/>
                  </a:lnTo>
                  <a:cubicBezTo>
                    <a:pt x="1134656" y="360680"/>
                    <a:pt x="1215936" y="279400"/>
                    <a:pt x="1215936" y="180340"/>
                  </a:cubicBezTo>
                  <a:close/>
                </a:path>
              </a:pathLst>
            </a:custGeom>
            <a:solidFill>
              <a:srgbClr val="37C9EF">
                <a:alpha val="89804"/>
              </a:srgbClr>
            </a:solidFill>
          </p:spPr>
        </p:sp>
      </p:grpSp>
      <p:grpSp>
        <p:nvGrpSpPr>
          <p:cNvPr id="9" name="Group 9"/>
          <p:cNvGrpSpPr/>
          <p:nvPr/>
        </p:nvGrpSpPr>
        <p:grpSpPr>
          <a:xfrm rot="-5400000">
            <a:off x="7097206" y="385730"/>
            <a:ext cx="10900001" cy="3381440"/>
            <a:chOff x="0" y="0"/>
            <a:chExt cx="1310022" cy="406400"/>
          </a:xfrm>
        </p:grpSpPr>
        <p:sp>
          <p:nvSpPr>
            <p:cNvPr id="10" name="Freeform 10"/>
            <p:cNvSpPr/>
            <p:nvPr/>
          </p:nvSpPr>
          <p:spPr>
            <a:xfrm>
              <a:off x="17780" y="22860"/>
              <a:ext cx="1284622" cy="360680"/>
            </a:xfrm>
            <a:custGeom>
              <a:avLst/>
              <a:gdLst/>
              <a:ahLst/>
              <a:cxnLst/>
              <a:rect l="l" t="t" r="r" b="b"/>
              <a:pathLst>
                <a:path w="1284622" h="360680">
                  <a:moveTo>
                    <a:pt x="1284622" y="180340"/>
                  </a:moveTo>
                  <a:cubicBezTo>
                    <a:pt x="1284622" y="81280"/>
                    <a:pt x="1204612" y="0"/>
                    <a:pt x="1104282" y="0"/>
                  </a:cubicBezTo>
                  <a:lnTo>
                    <a:pt x="172720" y="0"/>
                  </a:lnTo>
                  <a:lnTo>
                    <a:pt x="172720" y="1270"/>
                  </a:lnTo>
                  <a:cubicBezTo>
                    <a:pt x="76200" y="5080"/>
                    <a:pt x="0" y="83820"/>
                    <a:pt x="0" y="180340"/>
                  </a:cubicBezTo>
                  <a:cubicBezTo>
                    <a:pt x="0" y="276860"/>
                    <a:pt x="77470" y="355600"/>
                    <a:pt x="172720" y="359410"/>
                  </a:cubicBezTo>
                  <a:lnTo>
                    <a:pt x="172720" y="360680"/>
                  </a:lnTo>
                  <a:lnTo>
                    <a:pt x="1104282" y="360680"/>
                  </a:lnTo>
                  <a:cubicBezTo>
                    <a:pt x="1203342" y="360680"/>
                    <a:pt x="1284622" y="279400"/>
                    <a:pt x="1284622" y="180340"/>
                  </a:cubicBezTo>
                  <a:close/>
                </a:path>
              </a:pathLst>
            </a:custGeom>
            <a:solidFill>
              <a:srgbClr val="3EDAD8">
                <a:alpha val="84706"/>
              </a:srgbClr>
            </a:solidFill>
          </p:spPr>
        </p:sp>
      </p:grpSp>
      <p:grpSp>
        <p:nvGrpSpPr>
          <p:cNvPr id="11" name="Group 11"/>
          <p:cNvGrpSpPr/>
          <p:nvPr/>
        </p:nvGrpSpPr>
        <p:grpSpPr>
          <a:xfrm rot="-5400000">
            <a:off x="10254369" y="636447"/>
            <a:ext cx="11401436" cy="3381440"/>
            <a:chOff x="0" y="0"/>
            <a:chExt cx="1370287" cy="406400"/>
          </a:xfrm>
        </p:grpSpPr>
        <p:sp>
          <p:nvSpPr>
            <p:cNvPr id="12" name="Freeform 12"/>
            <p:cNvSpPr/>
            <p:nvPr/>
          </p:nvSpPr>
          <p:spPr>
            <a:xfrm>
              <a:off x="17780" y="22860"/>
              <a:ext cx="1344887" cy="360680"/>
            </a:xfrm>
            <a:custGeom>
              <a:avLst/>
              <a:gdLst/>
              <a:ahLst/>
              <a:cxnLst/>
              <a:rect l="l" t="t" r="r" b="b"/>
              <a:pathLst>
                <a:path w="1344887" h="360680">
                  <a:moveTo>
                    <a:pt x="1344887" y="180340"/>
                  </a:moveTo>
                  <a:cubicBezTo>
                    <a:pt x="1344887" y="81280"/>
                    <a:pt x="1264877" y="0"/>
                    <a:pt x="1164547" y="0"/>
                  </a:cubicBezTo>
                  <a:lnTo>
                    <a:pt x="172720" y="0"/>
                  </a:lnTo>
                  <a:lnTo>
                    <a:pt x="172720" y="1270"/>
                  </a:lnTo>
                  <a:cubicBezTo>
                    <a:pt x="76200" y="5080"/>
                    <a:pt x="0" y="83820"/>
                    <a:pt x="0" y="180340"/>
                  </a:cubicBezTo>
                  <a:cubicBezTo>
                    <a:pt x="0" y="276860"/>
                    <a:pt x="77470" y="355600"/>
                    <a:pt x="172720" y="359410"/>
                  </a:cubicBezTo>
                  <a:lnTo>
                    <a:pt x="172720" y="360680"/>
                  </a:lnTo>
                  <a:lnTo>
                    <a:pt x="1164547" y="360680"/>
                  </a:lnTo>
                  <a:cubicBezTo>
                    <a:pt x="1263607" y="360680"/>
                    <a:pt x="1344887" y="279400"/>
                    <a:pt x="1344887" y="180340"/>
                  </a:cubicBezTo>
                  <a:close/>
                </a:path>
              </a:pathLst>
            </a:custGeom>
            <a:solidFill>
              <a:srgbClr val="67C6C5">
                <a:alpha val="80000"/>
              </a:srgbClr>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46986" y="318980"/>
            <a:ext cx="1800440" cy="180044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21711" y="409468"/>
            <a:ext cx="1619465" cy="1619465"/>
          </a:xfrm>
          <a:prstGeom prst="rect">
            <a:avLst/>
          </a:prstGeom>
        </p:spPr>
      </p:pic>
      <p:grpSp>
        <p:nvGrpSpPr>
          <p:cNvPr id="15" name="Group 15"/>
          <p:cNvGrpSpPr/>
          <p:nvPr/>
        </p:nvGrpSpPr>
        <p:grpSpPr>
          <a:xfrm>
            <a:off x="552450" y="-64022"/>
            <a:ext cx="287153" cy="5167763"/>
            <a:chOff x="0" y="0"/>
            <a:chExt cx="223510" cy="4022416"/>
          </a:xfrm>
        </p:grpSpPr>
        <p:sp>
          <p:nvSpPr>
            <p:cNvPr id="16" name="Freeform 16"/>
            <p:cNvSpPr/>
            <p:nvPr/>
          </p:nvSpPr>
          <p:spPr>
            <a:xfrm>
              <a:off x="0" y="0"/>
              <a:ext cx="223510" cy="4022416"/>
            </a:xfrm>
            <a:custGeom>
              <a:avLst/>
              <a:gdLst/>
              <a:ahLst/>
              <a:cxnLst/>
              <a:rect l="l" t="t" r="r" b="b"/>
              <a:pathLst>
                <a:path w="223510" h="4022416">
                  <a:moveTo>
                    <a:pt x="0" y="0"/>
                  </a:moveTo>
                  <a:lnTo>
                    <a:pt x="223510" y="0"/>
                  </a:lnTo>
                  <a:lnTo>
                    <a:pt x="223510" y="4022416"/>
                  </a:lnTo>
                  <a:lnTo>
                    <a:pt x="0" y="4022416"/>
                  </a:lnTo>
                  <a:close/>
                </a:path>
              </a:pathLst>
            </a:custGeom>
            <a:solidFill>
              <a:srgbClr val="FFFFFF"/>
            </a:solidFill>
          </p:spPr>
        </p:sp>
      </p:grpSp>
      <p:sp>
        <p:nvSpPr>
          <p:cNvPr id="17" name="TextBox 17"/>
          <p:cNvSpPr txBox="1"/>
          <p:nvPr/>
        </p:nvSpPr>
        <p:spPr>
          <a:xfrm>
            <a:off x="985416" y="2859584"/>
            <a:ext cx="2616395" cy="1282402"/>
          </a:xfrm>
          <a:prstGeom prst="rect">
            <a:avLst/>
          </a:prstGeom>
        </p:spPr>
        <p:txBody>
          <a:bodyPr wrap="square" lIns="0" tIns="0" rIns="0" bIns="0" rtlCol="0" anchor="t">
            <a:spAutoFit/>
          </a:bodyPr>
          <a:lstStyle/>
          <a:p>
            <a:pPr algn="ctr">
              <a:lnSpc>
                <a:spcPts val="2519"/>
              </a:lnSpc>
            </a:pPr>
            <a:r>
              <a:rPr lang="en-US" sz="2099" spc="210">
                <a:solidFill>
                  <a:srgbClr val="FFFFFF"/>
                </a:solidFill>
                <a:latin typeface="Cooper Hewitt"/>
              </a:rPr>
              <a:t>Motivaci</a:t>
            </a:r>
            <a:r>
              <a:rPr lang="es-CO" sz="2099" spc="210">
                <a:solidFill>
                  <a:srgbClr val="FFFFFF"/>
                </a:solidFill>
                <a:latin typeface="Cooper Hewitt"/>
              </a:rPr>
              <a:t>ón y contextualización</a:t>
            </a:r>
            <a:endParaRPr lang="en-US" sz="2099"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3 - 4</a:t>
            </a:r>
          </a:p>
        </p:txBody>
      </p:sp>
      <p:sp>
        <p:nvSpPr>
          <p:cNvPr id="18" name="TextBox 18"/>
          <p:cNvSpPr txBox="1"/>
          <p:nvPr/>
        </p:nvSpPr>
        <p:spPr>
          <a:xfrm>
            <a:off x="4501756" y="2859584"/>
            <a:ext cx="2459375" cy="961802"/>
          </a:xfrm>
          <a:prstGeom prst="rect">
            <a:avLst/>
          </a:prstGeom>
        </p:spPr>
        <p:txBody>
          <a:bodyPr lIns="0" tIns="0" rIns="0" bIns="0" rtlCol="0" anchor="t">
            <a:spAutoFit/>
          </a:bodyPr>
          <a:lstStyle/>
          <a:p>
            <a:pPr algn="ctr">
              <a:lnSpc>
                <a:spcPts val="2519"/>
              </a:lnSpc>
            </a:pPr>
            <a:r>
              <a:rPr lang="en-US" sz="2099" spc="210">
                <a:solidFill>
                  <a:srgbClr val="FFFFFF"/>
                </a:solidFill>
                <a:latin typeface="Cooper Hewitt"/>
              </a:rPr>
              <a:t>Estado del arte</a:t>
            </a: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6 - 12</a:t>
            </a:r>
          </a:p>
        </p:txBody>
      </p:sp>
      <p:sp>
        <p:nvSpPr>
          <p:cNvPr id="19" name="TextBox 19"/>
          <p:cNvSpPr txBox="1"/>
          <p:nvPr/>
        </p:nvSpPr>
        <p:spPr>
          <a:xfrm>
            <a:off x="7909637" y="2862033"/>
            <a:ext cx="2459375" cy="1603003"/>
          </a:xfrm>
          <a:prstGeom prst="rect">
            <a:avLst/>
          </a:prstGeom>
        </p:spPr>
        <p:txBody>
          <a:bodyPr lIns="0" tIns="0" rIns="0" bIns="0" rtlCol="0" anchor="t">
            <a:spAutoFit/>
          </a:bodyPr>
          <a:lstStyle/>
          <a:p>
            <a:pPr algn="ctr">
              <a:lnSpc>
                <a:spcPts val="2519"/>
              </a:lnSpc>
            </a:pPr>
            <a:r>
              <a:rPr lang="en-US" sz="2050" spc="210">
                <a:solidFill>
                  <a:srgbClr val="FFFFFF"/>
                </a:solidFill>
                <a:latin typeface="Cooper Hewitt"/>
              </a:rPr>
              <a:t>Bases de </a:t>
            </a:r>
            <a:r>
              <a:rPr lang="en-US" sz="2050" spc="210" err="1">
                <a:solidFill>
                  <a:srgbClr val="FFFFFF"/>
                </a:solidFill>
                <a:latin typeface="Cooper Hewitt"/>
              </a:rPr>
              <a:t>datos</a:t>
            </a:r>
            <a:r>
              <a:rPr lang="en-US" sz="2050" spc="210">
                <a:solidFill>
                  <a:srgbClr val="FFFFFF"/>
                </a:solidFill>
                <a:latin typeface="Cooper Hewitt"/>
              </a:rPr>
              <a:t> para </a:t>
            </a:r>
            <a:r>
              <a:rPr lang="en-US" sz="2050" spc="210" err="1">
                <a:solidFill>
                  <a:srgbClr val="FFFFFF"/>
                </a:solidFill>
                <a:latin typeface="Cooper Hewitt"/>
              </a:rPr>
              <a:t>investigación</a:t>
            </a:r>
            <a:endParaRPr lang="en-US" sz="2050"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14</a:t>
            </a:r>
          </a:p>
        </p:txBody>
      </p:sp>
      <p:sp>
        <p:nvSpPr>
          <p:cNvPr id="20" name="TextBox 20"/>
          <p:cNvSpPr txBox="1"/>
          <p:nvPr/>
        </p:nvSpPr>
        <p:spPr>
          <a:xfrm>
            <a:off x="11317519" y="2862033"/>
            <a:ext cx="2459375" cy="1282402"/>
          </a:xfrm>
          <a:prstGeom prst="rect">
            <a:avLst/>
          </a:prstGeom>
        </p:spPr>
        <p:txBody>
          <a:bodyPr lIns="0" tIns="0" rIns="0" bIns="0" rtlCol="0" anchor="t">
            <a:spAutoFit/>
          </a:bodyPr>
          <a:lstStyle/>
          <a:p>
            <a:pPr algn="ctr">
              <a:lnSpc>
                <a:spcPts val="2519"/>
              </a:lnSpc>
            </a:pPr>
            <a:r>
              <a:rPr lang="en-US" sz="2050" spc="210" err="1">
                <a:solidFill>
                  <a:srgbClr val="FFFFFF"/>
                </a:solidFill>
                <a:latin typeface="Cooper Hewitt"/>
              </a:rPr>
              <a:t>Solución</a:t>
            </a:r>
            <a:r>
              <a:rPr lang="en-US" sz="2050" spc="210">
                <a:solidFill>
                  <a:srgbClr val="FFFFFF"/>
                </a:solidFill>
                <a:latin typeface="Cooper Hewitt"/>
              </a:rPr>
              <a:t> al </a:t>
            </a:r>
            <a:r>
              <a:rPr lang="en-US" sz="2050" spc="210" err="1">
                <a:solidFill>
                  <a:srgbClr val="FFFFFF"/>
                </a:solidFill>
                <a:latin typeface="Cooper Hewitt"/>
              </a:rPr>
              <a:t>problema</a:t>
            </a:r>
            <a:endParaRPr lang="en-US" sz="2050"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15 - 16</a:t>
            </a:r>
            <a:endParaRPr lang="en-US" sz="2100" spc="209">
              <a:solidFill>
                <a:srgbClr val="FFFFFF"/>
              </a:solidFill>
              <a:latin typeface="Cooper Hewitt"/>
              <a:ea typeface="Cooper Hewitt"/>
            </a:endParaRPr>
          </a:p>
        </p:txBody>
      </p:sp>
      <p:sp>
        <p:nvSpPr>
          <p:cNvPr id="21" name="TextBox 21"/>
          <p:cNvSpPr txBox="1"/>
          <p:nvPr/>
        </p:nvSpPr>
        <p:spPr>
          <a:xfrm>
            <a:off x="14552846" y="2592434"/>
            <a:ext cx="2825135" cy="1282402"/>
          </a:xfrm>
          <a:prstGeom prst="rect">
            <a:avLst/>
          </a:prstGeom>
        </p:spPr>
        <p:txBody>
          <a:bodyPr lIns="0" tIns="0" rIns="0" bIns="0" rtlCol="0" anchor="t">
            <a:spAutoFit/>
          </a:bodyPr>
          <a:lstStyle/>
          <a:p>
            <a:pPr algn="ctr">
              <a:lnSpc>
                <a:spcPts val="2519"/>
              </a:lnSpc>
            </a:pPr>
            <a:r>
              <a:rPr lang="en-US" sz="2050" spc="210" err="1">
                <a:solidFill>
                  <a:srgbClr val="FFFFFF"/>
                </a:solidFill>
                <a:latin typeface="Cooper Hewitt"/>
              </a:rPr>
              <a:t>Resultados</a:t>
            </a:r>
            <a:r>
              <a:rPr lang="en-US" sz="2050" spc="210">
                <a:solidFill>
                  <a:srgbClr val="FFFFFF"/>
                </a:solidFill>
                <a:latin typeface="Cooper Hewitt"/>
              </a:rPr>
              <a:t> y </a:t>
            </a:r>
            <a:r>
              <a:rPr lang="en-US" sz="2050" spc="210" err="1">
                <a:solidFill>
                  <a:srgbClr val="FFFFFF"/>
                </a:solidFill>
                <a:latin typeface="Cooper Hewitt"/>
              </a:rPr>
              <a:t>conclusiones</a:t>
            </a:r>
            <a:endParaRPr lang="en-US" sz="2050" spc="210">
              <a:solidFill>
                <a:srgbClr val="FFFFFF"/>
              </a:solidFill>
              <a:latin typeface="Cooper Hewitt"/>
            </a:endParaRPr>
          </a:p>
          <a:p>
            <a:pPr algn="ctr">
              <a:lnSpc>
                <a:spcPts val="2519"/>
              </a:lnSpc>
            </a:pPr>
            <a:endParaRPr lang="en-US" sz="2099" spc="210">
              <a:solidFill>
                <a:srgbClr val="FFFFFF"/>
              </a:solidFill>
              <a:latin typeface="Cooper Hewitt"/>
            </a:endParaRPr>
          </a:p>
          <a:p>
            <a:pPr algn="ctr">
              <a:lnSpc>
                <a:spcPts val="2520"/>
              </a:lnSpc>
            </a:pPr>
            <a:r>
              <a:rPr lang="en-US" sz="2100" spc="209">
                <a:solidFill>
                  <a:srgbClr val="FFFFFF"/>
                </a:solidFill>
                <a:latin typeface="Cooper Hewitt"/>
              </a:rPr>
              <a:t>17 - 22</a:t>
            </a:r>
          </a:p>
        </p:txBody>
      </p:sp>
      <p:grpSp>
        <p:nvGrpSpPr>
          <p:cNvPr id="22" name="Group 22"/>
          <p:cNvGrpSpPr/>
          <p:nvPr/>
        </p:nvGrpSpPr>
        <p:grpSpPr>
          <a:xfrm>
            <a:off x="3805238" y="-330722"/>
            <a:ext cx="439553" cy="5167763"/>
            <a:chOff x="0" y="0"/>
            <a:chExt cx="342133" cy="4022416"/>
          </a:xfrm>
        </p:grpSpPr>
        <p:sp>
          <p:nvSpPr>
            <p:cNvPr id="23" name="Freeform 23"/>
            <p:cNvSpPr/>
            <p:nvPr/>
          </p:nvSpPr>
          <p:spPr>
            <a:xfrm>
              <a:off x="0" y="0"/>
              <a:ext cx="342133" cy="4022416"/>
            </a:xfrm>
            <a:custGeom>
              <a:avLst/>
              <a:gdLst/>
              <a:ahLst/>
              <a:cxnLst/>
              <a:rect l="l" t="t" r="r" b="b"/>
              <a:pathLst>
                <a:path w="342133" h="4022416">
                  <a:moveTo>
                    <a:pt x="0" y="0"/>
                  </a:moveTo>
                  <a:lnTo>
                    <a:pt x="342133" y="0"/>
                  </a:lnTo>
                  <a:lnTo>
                    <a:pt x="342133" y="4022416"/>
                  </a:lnTo>
                  <a:lnTo>
                    <a:pt x="0" y="4022416"/>
                  </a:lnTo>
                  <a:close/>
                </a:path>
              </a:pathLst>
            </a:custGeom>
            <a:solidFill>
              <a:srgbClr val="FFFFFF"/>
            </a:solidFill>
          </p:spPr>
        </p:sp>
      </p:grpSp>
      <p:grpSp>
        <p:nvGrpSpPr>
          <p:cNvPr id="24" name="Group 24"/>
          <p:cNvGrpSpPr/>
          <p:nvPr/>
        </p:nvGrpSpPr>
        <p:grpSpPr>
          <a:xfrm>
            <a:off x="7211912" y="-197372"/>
            <a:ext cx="439553" cy="5629725"/>
            <a:chOff x="0" y="0"/>
            <a:chExt cx="342133" cy="4381993"/>
          </a:xfrm>
        </p:grpSpPr>
        <p:sp>
          <p:nvSpPr>
            <p:cNvPr id="25" name="Freeform 25"/>
            <p:cNvSpPr/>
            <p:nvPr/>
          </p:nvSpPr>
          <p:spPr>
            <a:xfrm>
              <a:off x="0" y="0"/>
              <a:ext cx="342133" cy="4381993"/>
            </a:xfrm>
            <a:custGeom>
              <a:avLst/>
              <a:gdLst/>
              <a:ahLst/>
              <a:cxnLst/>
              <a:rect l="l" t="t" r="r" b="b"/>
              <a:pathLst>
                <a:path w="342133" h="4381993">
                  <a:moveTo>
                    <a:pt x="0" y="0"/>
                  </a:moveTo>
                  <a:lnTo>
                    <a:pt x="342133" y="0"/>
                  </a:lnTo>
                  <a:lnTo>
                    <a:pt x="342133" y="4381993"/>
                  </a:lnTo>
                  <a:lnTo>
                    <a:pt x="0" y="4381993"/>
                  </a:lnTo>
                  <a:close/>
                </a:path>
              </a:pathLst>
            </a:custGeom>
            <a:solidFill>
              <a:srgbClr val="FFFFFF"/>
            </a:solidFill>
          </p:spPr>
        </p:sp>
      </p:grpSp>
      <p:grpSp>
        <p:nvGrpSpPr>
          <p:cNvPr id="26" name="Group 26"/>
          <p:cNvGrpSpPr/>
          <p:nvPr/>
        </p:nvGrpSpPr>
        <p:grpSpPr>
          <a:xfrm>
            <a:off x="10633707" y="-27095"/>
            <a:ext cx="445903" cy="6217788"/>
            <a:chOff x="0" y="0"/>
            <a:chExt cx="347076" cy="4839721"/>
          </a:xfrm>
        </p:grpSpPr>
        <p:sp>
          <p:nvSpPr>
            <p:cNvPr id="27" name="Freeform 27"/>
            <p:cNvSpPr/>
            <p:nvPr/>
          </p:nvSpPr>
          <p:spPr>
            <a:xfrm>
              <a:off x="0" y="0"/>
              <a:ext cx="347076" cy="4839721"/>
            </a:xfrm>
            <a:custGeom>
              <a:avLst/>
              <a:gdLst/>
              <a:ahLst/>
              <a:cxnLst/>
              <a:rect l="l" t="t" r="r" b="b"/>
              <a:pathLst>
                <a:path w="347076" h="4839721">
                  <a:moveTo>
                    <a:pt x="0" y="0"/>
                  </a:moveTo>
                  <a:lnTo>
                    <a:pt x="347076" y="0"/>
                  </a:lnTo>
                  <a:lnTo>
                    <a:pt x="347076" y="4839721"/>
                  </a:lnTo>
                  <a:lnTo>
                    <a:pt x="0" y="4839721"/>
                  </a:lnTo>
                  <a:close/>
                </a:path>
              </a:pathLst>
            </a:custGeom>
            <a:solidFill>
              <a:srgbClr val="FFFFFF"/>
            </a:solidFill>
          </p:spPr>
        </p:sp>
      </p:grpSp>
      <p:grpSp>
        <p:nvGrpSpPr>
          <p:cNvPr id="28" name="Group 28"/>
          <p:cNvGrpSpPr/>
          <p:nvPr/>
        </p:nvGrpSpPr>
        <p:grpSpPr>
          <a:xfrm>
            <a:off x="14018150" y="-197372"/>
            <a:ext cx="449078" cy="6736242"/>
            <a:chOff x="0" y="0"/>
            <a:chExt cx="349547" cy="5243269"/>
          </a:xfrm>
        </p:grpSpPr>
        <p:sp>
          <p:nvSpPr>
            <p:cNvPr id="29" name="Freeform 29"/>
            <p:cNvSpPr/>
            <p:nvPr/>
          </p:nvSpPr>
          <p:spPr>
            <a:xfrm>
              <a:off x="0" y="0"/>
              <a:ext cx="349547" cy="5243269"/>
            </a:xfrm>
            <a:custGeom>
              <a:avLst/>
              <a:gdLst/>
              <a:ahLst/>
              <a:cxnLst/>
              <a:rect l="l" t="t" r="r" b="b"/>
              <a:pathLst>
                <a:path w="349547" h="5243269">
                  <a:moveTo>
                    <a:pt x="0" y="0"/>
                  </a:moveTo>
                  <a:lnTo>
                    <a:pt x="349547" y="0"/>
                  </a:lnTo>
                  <a:lnTo>
                    <a:pt x="349547" y="5243269"/>
                  </a:lnTo>
                  <a:lnTo>
                    <a:pt x="0" y="5243269"/>
                  </a:lnTo>
                  <a:close/>
                </a:path>
              </a:pathLst>
            </a:custGeom>
            <a:solidFill>
              <a:srgbClr val="FFFFFF"/>
            </a:solidFill>
          </p:spPr>
        </p:sp>
      </p:grpSp>
      <p:grpSp>
        <p:nvGrpSpPr>
          <p:cNvPr id="30" name="Group 30"/>
          <p:cNvGrpSpPr/>
          <p:nvPr/>
        </p:nvGrpSpPr>
        <p:grpSpPr>
          <a:xfrm>
            <a:off x="17430793" y="-441861"/>
            <a:ext cx="430028" cy="7225221"/>
            <a:chOff x="0" y="0"/>
            <a:chExt cx="334719" cy="5623874"/>
          </a:xfrm>
        </p:grpSpPr>
        <p:sp>
          <p:nvSpPr>
            <p:cNvPr id="31" name="Freeform 31"/>
            <p:cNvSpPr/>
            <p:nvPr/>
          </p:nvSpPr>
          <p:spPr>
            <a:xfrm>
              <a:off x="0" y="0"/>
              <a:ext cx="334719" cy="5623874"/>
            </a:xfrm>
            <a:custGeom>
              <a:avLst/>
              <a:gdLst/>
              <a:ahLst/>
              <a:cxnLst/>
              <a:rect l="l" t="t" r="r" b="b"/>
              <a:pathLst>
                <a:path w="334719" h="5623874">
                  <a:moveTo>
                    <a:pt x="0" y="0"/>
                  </a:moveTo>
                  <a:lnTo>
                    <a:pt x="334719" y="0"/>
                  </a:lnTo>
                  <a:lnTo>
                    <a:pt x="334719" y="5623874"/>
                  </a:lnTo>
                  <a:lnTo>
                    <a:pt x="0" y="5623874"/>
                  </a:lnTo>
                  <a:close/>
                </a:path>
              </a:pathLst>
            </a:custGeom>
            <a:solidFill>
              <a:srgbClr val="FFFFFF"/>
            </a:solidFill>
          </p:spPr>
        </p:sp>
      </p:grpSp>
      <p:pic>
        <p:nvPicPr>
          <p:cNvPr id="32" name="Picture 3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03411" y="483286"/>
            <a:ext cx="1471827" cy="1471827"/>
          </a:xfrm>
          <a:prstGeom prst="rect">
            <a:avLst/>
          </a:prstGeom>
        </p:spPr>
      </p:pic>
      <p:pic>
        <p:nvPicPr>
          <p:cNvPr id="33" name="Picture 3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256083" y="520196"/>
            <a:ext cx="1398008" cy="1398008"/>
          </a:xfrm>
          <a:prstGeom prst="rect">
            <a:avLst/>
          </a:prstGeom>
        </p:spPr>
      </p:pic>
      <p:pic>
        <p:nvPicPr>
          <p:cNvPr id="34" name="Picture 3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5742" y="557105"/>
            <a:ext cx="1324190" cy="1324190"/>
          </a:xfrm>
          <a:prstGeom prst="rect">
            <a:avLst/>
          </a:prstGeom>
        </p:spPr>
      </p:pic>
      <p:sp>
        <p:nvSpPr>
          <p:cNvPr id="37" name="TextBox 10">
            <a:extLst>
              <a:ext uri="{FF2B5EF4-FFF2-40B4-BE49-F238E27FC236}">
                <a16:creationId xmlns:a16="http://schemas.microsoft.com/office/drawing/2014/main" id="{C43B454A-FBCB-4250-B822-CF20057E3413}"/>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0BAC7A-B6D3-40B0-9867-7E81309D682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extBox 10">
            <a:extLst>
              <a:ext uri="{FF2B5EF4-FFF2-40B4-BE49-F238E27FC236}">
                <a16:creationId xmlns:a16="http://schemas.microsoft.com/office/drawing/2014/main" id="{26331CB9-EC37-4EC8-9A17-B6B63641E5A1}"/>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7" name="TextBox 31">
            <a:extLst>
              <a:ext uri="{FF2B5EF4-FFF2-40B4-BE49-F238E27FC236}">
                <a16:creationId xmlns:a16="http://schemas.microsoft.com/office/drawing/2014/main" id="{6111DC8A-6F46-428E-A6E9-5A4254F5E29C}"/>
              </a:ext>
            </a:extLst>
          </p:cNvPr>
          <p:cNvSpPr txBox="1"/>
          <p:nvPr/>
        </p:nvSpPr>
        <p:spPr>
          <a:xfrm>
            <a:off x="1028700" y="1968613"/>
            <a:ext cx="16230600" cy="523092"/>
          </a:xfrm>
          <a:prstGeom prst="rect">
            <a:avLst/>
          </a:prstGeom>
        </p:spPr>
        <p:txBody>
          <a:bodyPr lIns="0" tIns="0" rIns="0" bIns="0" rtlCol="0" anchor="t">
            <a:spAutoFit/>
          </a:bodyPr>
          <a:lstStyle/>
          <a:p>
            <a:pPr marL="0" lvl="0" indent="0">
              <a:lnSpc>
                <a:spcPts val="4716"/>
              </a:lnSpc>
              <a:spcBef>
                <a:spcPct val="0"/>
              </a:spcBef>
            </a:pPr>
            <a:r>
              <a:rPr lang="es-ES" sz="2000" spc="107">
                <a:solidFill>
                  <a:srgbClr val="22231D"/>
                </a:solidFill>
                <a:latin typeface="Cooper Hewitt"/>
              </a:rPr>
              <a:t>Proceso general </a:t>
            </a:r>
          </a:p>
        </p:txBody>
      </p:sp>
      <p:sp>
        <p:nvSpPr>
          <p:cNvPr id="28" name="TextBox 31">
            <a:extLst>
              <a:ext uri="{FF2B5EF4-FFF2-40B4-BE49-F238E27FC236}">
                <a16:creationId xmlns:a16="http://schemas.microsoft.com/office/drawing/2014/main" id="{81891EA2-1D59-49F5-B5C9-9C812E59AACE}"/>
              </a:ext>
            </a:extLst>
          </p:cNvPr>
          <p:cNvSpPr txBox="1"/>
          <p:nvPr/>
        </p:nvSpPr>
        <p:spPr>
          <a:xfrm>
            <a:off x="1043459" y="1432547"/>
            <a:ext cx="16230600" cy="579902"/>
          </a:xfrm>
          <a:prstGeom prst="rect">
            <a:avLst/>
          </a:prstGeom>
        </p:spPr>
        <p:txBody>
          <a:bodyPr lIns="0" tIns="0" rIns="0" bIns="0" rtlCol="0" anchor="t">
            <a:spAutoFit/>
          </a:bodyPr>
          <a:lstStyle/>
          <a:p>
            <a:pPr marL="0" lvl="0" indent="0">
              <a:lnSpc>
                <a:spcPts val="4716"/>
              </a:lnSpc>
              <a:spcBef>
                <a:spcPct val="0"/>
              </a:spcBef>
            </a:pPr>
            <a:r>
              <a:rPr lang="es-CO" sz="3600" b="1" spc="107">
                <a:solidFill>
                  <a:srgbClr val="22231D"/>
                </a:solidFill>
                <a:latin typeface="Cooper Hewitt"/>
              </a:rPr>
              <a:t>Técnicas utilizadas</a:t>
            </a:r>
          </a:p>
        </p:txBody>
      </p:sp>
      <p:cxnSp>
        <p:nvCxnSpPr>
          <p:cNvPr id="30" name="Straight Connector 29">
            <a:extLst>
              <a:ext uri="{FF2B5EF4-FFF2-40B4-BE49-F238E27FC236}">
                <a16:creationId xmlns:a16="http://schemas.microsoft.com/office/drawing/2014/main" id="{35867D47-7786-4E67-95E0-72BA3A9E2EC1}"/>
              </a:ext>
            </a:extLst>
          </p:cNvPr>
          <p:cNvCxnSpPr/>
          <p:nvPr/>
        </p:nvCxnSpPr>
        <p:spPr>
          <a:xfrm>
            <a:off x="1028700" y="2705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3" name="Picture 5">
            <a:extLst>
              <a:ext uri="{FF2B5EF4-FFF2-40B4-BE49-F238E27FC236}">
                <a16:creationId xmlns:a16="http://schemas.microsoft.com/office/drawing/2014/main" id="{92019DFF-C04B-4F97-A512-6B50AA3D7C71}"/>
              </a:ext>
            </a:extLst>
          </p:cNvPr>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3459" y="3081352"/>
            <a:ext cx="1527142" cy="1527142"/>
          </a:xfrm>
          <a:prstGeom prst="rect">
            <a:avLst/>
          </a:prstGeom>
        </p:spPr>
      </p:pic>
      <p:pic>
        <p:nvPicPr>
          <p:cNvPr id="35" name="Picture 11">
            <a:extLst>
              <a:ext uri="{FF2B5EF4-FFF2-40B4-BE49-F238E27FC236}">
                <a16:creationId xmlns:a16="http://schemas.microsoft.com/office/drawing/2014/main" id="{5292E9FA-71D1-46B2-A214-1C1260CA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0506" y="3199885"/>
            <a:ext cx="1273048" cy="1273048"/>
          </a:xfrm>
          <a:prstGeom prst="rect">
            <a:avLst/>
          </a:prstGeom>
        </p:spPr>
      </p:pic>
      <p:sp>
        <p:nvSpPr>
          <p:cNvPr id="37" name="TextBox 17">
            <a:extLst>
              <a:ext uri="{FF2B5EF4-FFF2-40B4-BE49-F238E27FC236}">
                <a16:creationId xmlns:a16="http://schemas.microsoft.com/office/drawing/2014/main" id="{13DCA573-28E8-4BEE-9A8D-662F7D90EFBB}"/>
              </a:ext>
            </a:extLst>
          </p:cNvPr>
          <p:cNvSpPr txBox="1"/>
          <p:nvPr/>
        </p:nvSpPr>
        <p:spPr>
          <a:xfrm>
            <a:off x="1344367" y="3523871"/>
            <a:ext cx="925326" cy="615233"/>
          </a:xfrm>
          <a:prstGeom prst="rect">
            <a:avLst/>
          </a:prstGeom>
        </p:spPr>
        <p:txBody>
          <a:bodyPr lIns="0" tIns="0" rIns="0" bIns="0" rtlCol="0" anchor="t">
            <a:spAutoFit/>
          </a:bodyPr>
          <a:lstStyle/>
          <a:p>
            <a:pPr algn="ctr">
              <a:lnSpc>
                <a:spcPts val="5074"/>
              </a:lnSpc>
            </a:pPr>
            <a:r>
              <a:rPr lang="es-CO" sz="4228" spc="422">
                <a:solidFill>
                  <a:srgbClr val="FFFFFF"/>
                </a:solidFill>
                <a:latin typeface="Aileron Regular Bold"/>
              </a:rPr>
              <a:t>4</a:t>
            </a:r>
          </a:p>
        </p:txBody>
      </p:sp>
      <p:sp>
        <p:nvSpPr>
          <p:cNvPr id="26" name="TextBox 25">
            <a:extLst>
              <a:ext uri="{FF2B5EF4-FFF2-40B4-BE49-F238E27FC236}">
                <a16:creationId xmlns:a16="http://schemas.microsoft.com/office/drawing/2014/main" id="{D15B4AF1-9D29-A03E-625E-37D3F5DB0EE4}"/>
              </a:ext>
            </a:extLst>
          </p:cNvPr>
          <p:cNvSpPr txBox="1"/>
          <p:nvPr/>
        </p:nvSpPr>
        <p:spPr>
          <a:xfrm>
            <a:off x="3073831" y="4424350"/>
            <a:ext cx="4308325" cy="1296958"/>
          </a:xfrm>
          <a:prstGeom prst="rect">
            <a:avLst/>
          </a:prstGeom>
        </p:spPr>
        <p:txBody>
          <a:bodyPr wrap="square" lIns="0" tIns="0" rIns="0" bIns="0" rtlCol="0" anchor="t">
            <a:spAutoFit/>
          </a:bodyPr>
          <a:lstStyle/>
          <a:p>
            <a:pPr algn="ctr">
              <a:lnSpc>
                <a:spcPts val="3435"/>
              </a:lnSpc>
            </a:pPr>
            <a:r>
              <a:rPr lang="es-CO" sz="2800" b="0" i="0">
                <a:solidFill>
                  <a:srgbClr val="222222"/>
                </a:solidFill>
                <a:effectLst/>
                <a:latin typeface="Open Sans" panose="020B0606030504020204" pitchFamily="34" charset="0"/>
              </a:rPr>
              <a:t> Distintos árboles ven distintas porciones de los datos</a:t>
            </a:r>
            <a:endParaRPr lang="es-CO" sz="2400" i="1">
              <a:solidFill>
                <a:srgbClr val="1D1D1B"/>
              </a:solidFill>
              <a:latin typeface="Cooper Hewitt"/>
            </a:endParaRPr>
          </a:p>
        </p:txBody>
      </p:sp>
      <p:pic>
        <p:nvPicPr>
          <p:cNvPr id="3" name="Imagen 2">
            <a:extLst>
              <a:ext uri="{FF2B5EF4-FFF2-40B4-BE49-F238E27FC236}">
                <a16:creationId xmlns:a16="http://schemas.microsoft.com/office/drawing/2014/main" id="{6B55B27E-87F0-098D-52CA-93229DFD4BC9}"/>
              </a:ext>
            </a:extLst>
          </p:cNvPr>
          <p:cNvPicPr>
            <a:picLocks noChangeAspect="1"/>
          </p:cNvPicPr>
          <p:nvPr/>
        </p:nvPicPr>
        <p:blipFill>
          <a:blip r:embed="rId4"/>
          <a:stretch>
            <a:fillRect/>
          </a:stretch>
        </p:blipFill>
        <p:spPr>
          <a:xfrm>
            <a:off x="8222578" y="2891802"/>
            <a:ext cx="9848924" cy="3409853"/>
          </a:xfrm>
          <a:prstGeom prst="rect">
            <a:avLst/>
          </a:prstGeom>
        </p:spPr>
      </p:pic>
      <p:pic>
        <p:nvPicPr>
          <p:cNvPr id="5" name="Imagen 4">
            <a:extLst>
              <a:ext uri="{FF2B5EF4-FFF2-40B4-BE49-F238E27FC236}">
                <a16:creationId xmlns:a16="http://schemas.microsoft.com/office/drawing/2014/main" id="{04F3E0A9-3A6A-6F02-83D6-CDDEC17ABC6C}"/>
              </a:ext>
            </a:extLst>
          </p:cNvPr>
          <p:cNvPicPr>
            <a:picLocks noChangeAspect="1"/>
          </p:cNvPicPr>
          <p:nvPr/>
        </p:nvPicPr>
        <p:blipFill>
          <a:blip r:embed="rId5"/>
          <a:stretch>
            <a:fillRect/>
          </a:stretch>
        </p:blipFill>
        <p:spPr>
          <a:xfrm>
            <a:off x="2006386" y="6573015"/>
            <a:ext cx="7132938" cy="3063505"/>
          </a:xfrm>
          <a:prstGeom prst="rect">
            <a:avLst/>
          </a:prstGeom>
        </p:spPr>
      </p:pic>
      <p:sp>
        <p:nvSpPr>
          <p:cNvPr id="17" name="TextBox 25">
            <a:extLst>
              <a:ext uri="{FF2B5EF4-FFF2-40B4-BE49-F238E27FC236}">
                <a16:creationId xmlns:a16="http://schemas.microsoft.com/office/drawing/2014/main" id="{2A9D1674-A2F2-1DC6-C032-1A64A7A14C7F}"/>
              </a:ext>
            </a:extLst>
          </p:cNvPr>
          <p:cNvSpPr txBox="1"/>
          <p:nvPr/>
        </p:nvSpPr>
        <p:spPr>
          <a:xfrm>
            <a:off x="3242427" y="3318700"/>
            <a:ext cx="4308324" cy="825995"/>
          </a:xfrm>
          <a:prstGeom prst="rect">
            <a:avLst/>
          </a:prstGeom>
        </p:spPr>
        <p:txBody>
          <a:bodyPr wrap="square" lIns="0" tIns="0" rIns="0" bIns="0" rtlCol="0" anchor="t">
            <a:spAutoFit/>
          </a:bodyPr>
          <a:lstStyle/>
          <a:p>
            <a:pPr algn="ctr">
              <a:lnSpc>
                <a:spcPts val="3435"/>
              </a:lnSpc>
            </a:pPr>
            <a:r>
              <a:rPr lang="es-CO" sz="3200" b="1" i="0" err="1">
                <a:solidFill>
                  <a:srgbClr val="333333"/>
                </a:solidFill>
                <a:effectLst/>
                <a:latin typeface="Open Sans" panose="020B0606030504020204" pitchFamily="34" charset="0"/>
              </a:rPr>
              <a:t>Bagging</a:t>
            </a:r>
            <a:endParaRPr lang="es-CO" sz="3200" b="1" i="0">
              <a:solidFill>
                <a:srgbClr val="333333"/>
              </a:solidFill>
              <a:effectLst/>
              <a:latin typeface="Open Sans" panose="020B0606030504020204" pitchFamily="34" charset="0"/>
            </a:endParaRPr>
          </a:p>
          <a:p>
            <a:pPr algn="ctr">
              <a:lnSpc>
                <a:spcPts val="3435"/>
              </a:lnSpc>
            </a:pPr>
            <a:r>
              <a:rPr lang="es-CO" sz="2000" err="1">
                <a:solidFill>
                  <a:srgbClr val="333333"/>
                </a:solidFill>
                <a:latin typeface="Open Sans" panose="020B0606030504020204" pitchFamily="34" charset="0"/>
              </a:rPr>
              <a:t>Random</a:t>
            </a:r>
            <a:r>
              <a:rPr lang="es-CO" sz="2000">
                <a:solidFill>
                  <a:srgbClr val="333333"/>
                </a:solidFill>
                <a:latin typeface="Open Sans" panose="020B0606030504020204" pitchFamily="34" charset="0"/>
              </a:rPr>
              <a:t> Forest</a:t>
            </a:r>
            <a:endParaRPr lang="es-CO" i="1">
              <a:solidFill>
                <a:srgbClr val="1D1D1B"/>
              </a:solidFill>
              <a:latin typeface="Cooper Hewitt"/>
            </a:endParaRPr>
          </a:p>
        </p:txBody>
      </p:sp>
    </p:spTree>
    <p:extLst>
      <p:ext uri="{BB962C8B-B14F-4D97-AF65-F5344CB8AC3E}">
        <p14:creationId xmlns:p14="http://schemas.microsoft.com/office/powerpoint/2010/main" val="228070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Resultados  y Conclusiones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2" name="Picture 2" descr="Logo, company name&#10;&#10;Description automatically generated">
            <a:extLst>
              <a:ext uri="{FF2B5EF4-FFF2-40B4-BE49-F238E27FC236}">
                <a16:creationId xmlns:a16="http://schemas.microsoft.com/office/drawing/2014/main" id="{778B29F3-9FCD-0722-C32C-D0A071636E52}"/>
              </a:ext>
            </a:extLst>
          </p:cNvPr>
          <p:cNvPicPr>
            <a:picLocks noChangeAspect="1"/>
          </p:cNvPicPr>
          <p:nvPr/>
        </p:nvPicPr>
        <p:blipFill>
          <a:blip r:embed="rId2"/>
          <a:stretch>
            <a:fillRect/>
          </a:stretch>
        </p:blipFill>
        <p:spPr>
          <a:xfrm>
            <a:off x="12437707" y="6951189"/>
            <a:ext cx="5064189" cy="2192928"/>
          </a:xfrm>
          <a:prstGeom prst="rect">
            <a:avLst/>
          </a:prstGeom>
        </p:spPr>
      </p:pic>
    </p:spTree>
    <p:extLst>
      <p:ext uri="{BB962C8B-B14F-4D97-AF65-F5344CB8AC3E}">
        <p14:creationId xmlns:p14="http://schemas.microsoft.com/office/powerpoint/2010/main" val="3084132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42354" y="1051322"/>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Resultados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3" name="TextBox 25">
            <a:extLst>
              <a:ext uri="{FF2B5EF4-FFF2-40B4-BE49-F238E27FC236}">
                <a16:creationId xmlns:a16="http://schemas.microsoft.com/office/drawing/2014/main" id="{674E4B5B-B404-0223-6C79-0C2320826CD7}"/>
              </a:ext>
            </a:extLst>
          </p:cNvPr>
          <p:cNvSpPr txBox="1"/>
          <p:nvPr/>
        </p:nvSpPr>
        <p:spPr>
          <a:xfrm>
            <a:off x="969780" y="4269372"/>
            <a:ext cx="4723403" cy="890885"/>
          </a:xfrm>
          <a:prstGeom prst="rect">
            <a:avLst/>
          </a:prstGeom>
        </p:spPr>
        <p:txBody>
          <a:bodyPr wrap="square" lIns="0" tIns="0" rIns="0" bIns="0" rtlCol="0" anchor="t">
            <a:spAutoFit/>
          </a:bodyPr>
          <a:lstStyle/>
          <a:p>
            <a:pPr algn="ctr">
              <a:lnSpc>
                <a:spcPts val="3435"/>
              </a:lnSpc>
            </a:pPr>
            <a:r>
              <a:rPr lang="en-US" sz="3600" err="1">
                <a:solidFill>
                  <a:srgbClr val="1D1D1B"/>
                </a:solidFill>
                <a:latin typeface="Cooper Hewitt"/>
              </a:rPr>
              <a:t>Tiempo</a:t>
            </a:r>
            <a:r>
              <a:rPr lang="en-US" sz="3600">
                <a:solidFill>
                  <a:srgbClr val="1D1D1B"/>
                </a:solidFill>
                <a:latin typeface="Cooper Hewitt"/>
              </a:rPr>
              <a:t> de </a:t>
            </a:r>
            <a:r>
              <a:rPr lang="en-US" sz="3600" err="1">
                <a:solidFill>
                  <a:srgbClr val="1D1D1B"/>
                </a:solidFill>
                <a:latin typeface="Cooper Hewitt"/>
              </a:rPr>
              <a:t>entrenamiento</a:t>
            </a:r>
            <a:endParaRPr lang="es-CO" sz="3200" i="1">
              <a:solidFill>
                <a:srgbClr val="1D1D1B"/>
              </a:solidFill>
              <a:latin typeface="Cooper Hewitt"/>
            </a:endParaRPr>
          </a:p>
        </p:txBody>
      </p:sp>
      <p:pic>
        <p:nvPicPr>
          <p:cNvPr id="25" name="Imagen 771340659">
            <a:extLst>
              <a:ext uri="{FF2B5EF4-FFF2-40B4-BE49-F238E27FC236}">
                <a16:creationId xmlns:a16="http://schemas.microsoft.com/office/drawing/2014/main" id="{6546122D-FE73-6681-7902-104E085F5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453" y="625696"/>
            <a:ext cx="9759151" cy="8467280"/>
          </a:xfrm>
          <a:prstGeom prst="rect">
            <a:avLst/>
          </a:prstGeom>
        </p:spPr>
      </p:pic>
    </p:spTree>
    <p:extLst>
      <p:ext uri="{BB962C8B-B14F-4D97-AF65-F5344CB8AC3E}">
        <p14:creationId xmlns:p14="http://schemas.microsoft.com/office/powerpoint/2010/main" val="331390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42354" y="1051322"/>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Resultados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26" name="TextBox 25">
            <a:extLst>
              <a:ext uri="{FF2B5EF4-FFF2-40B4-BE49-F238E27FC236}">
                <a16:creationId xmlns:a16="http://schemas.microsoft.com/office/drawing/2014/main" id="{6ACE805B-8C9A-0938-91AE-6F8ED221E227}"/>
              </a:ext>
            </a:extLst>
          </p:cNvPr>
          <p:cNvSpPr txBox="1"/>
          <p:nvPr/>
        </p:nvSpPr>
        <p:spPr>
          <a:xfrm>
            <a:off x="2526392" y="2275792"/>
            <a:ext cx="4723403" cy="426463"/>
          </a:xfrm>
          <a:prstGeom prst="rect">
            <a:avLst/>
          </a:prstGeom>
        </p:spPr>
        <p:txBody>
          <a:bodyPr wrap="square" lIns="0" tIns="0" rIns="0" bIns="0" rtlCol="0" anchor="t">
            <a:spAutoFit/>
          </a:bodyPr>
          <a:lstStyle/>
          <a:p>
            <a:pPr algn="ctr">
              <a:lnSpc>
                <a:spcPts val="3435"/>
              </a:lnSpc>
            </a:pPr>
            <a:r>
              <a:rPr lang="en-US" sz="2800">
                <a:solidFill>
                  <a:srgbClr val="1D1D1B"/>
                </a:solidFill>
                <a:latin typeface="Cooper Hewitt"/>
              </a:rPr>
              <a:t>RMSE</a:t>
            </a:r>
            <a:endParaRPr lang="es-CO" sz="2400" i="1">
              <a:solidFill>
                <a:srgbClr val="1D1D1B"/>
              </a:solidFill>
              <a:latin typeface="Cooper Hewitt"/>
            </a:endParaRPr>
          </a:p>
        </p:txBody>
      </p:sp>
      <p:sp>
        <p:nvSpPr>
          <p:cNvPr id="27" name="TextBox 26">
            <a:extLst>
              <a:ext uri="{FF2B5EF4-FFF2-40B4-BE49-F238E27FC236}">
                <a16:creationId xmlns:a16="http://schemas.microsoft.com/office/drawing/2014/main" id="{7EDFB732-BE66-EB9D-5C1B-F502D6F7A150}"/>
              </a:ext>
            </a:extLst>
          </p:cNvPr>
          <p:cNvSpPr txBox="1"/>
          <p:nvPr/>
        </p:nvSpPr>
        <p:spPr>
          <a:xfrm>
            <a:off x="10902500" y="2275791"/>
            <a:ext cx="4723403" cy="426463"/>
          </a:xfrm>
          <a:prstGeom prst="rect">
            <a:avLst/>
          </a:prstGeom>
        </p:spPr>
        <p:txBody>
          <a:bodyPr wrap="square" lIns="0" tIns="0" rIns="0" bIns="0" rtlCol="0" anchor="t">
            <a:spAutoFit/>
          </a:bodyPr>
          <a:lstStyle/>
          <a:p>
            <a:pPr algn="ctr">
              <a:lnSpc>
                <a:spcPts val="3435"/>
              </a:lnSpc>
            </a:pPr>
            <a:r>
              <a:rPr lang="en-US" sz="2800">
                <a:solidFill>
                  <a:srgbClr val="1D1D1B"/>
                </a:solidFill>
                <a:latin typeface="Cooper Hewitt"/>
              </a:rPr>
              <a:t>R2</a:t>
            </a:r>
            <a:endParaRPr lang="es-CO" sz="2400" i="1">
              <a:solidFill>
                <a:srgbClr val="1D1D1B"/>
              </a:solidFill>
              <a:latin typeface="Cooper Hewitt"/>
            </a:endParaRPr>
          </a:p>
        </p:txBody>
      </p:sp>
      <p:pic>
        <p:nvPicPr>
          <p:cNvPr id="28" name="Imagen 3" descr="Gráfico, Gráfico de dispersión&#10;&#10;Descripción generada automáticamente">
            <a:extLst>
              <a:ext uri="{FF2B5EF4-FFF2-40B4-BE49-F238E27FC236}">
                <a16:creationId xmlns:a16="http://schemas.microsoft.com/office/drawing/2014/main" id="{D2C0AA0B-88D6-035F-204F-79F1C7D062E8}"/>
              </a:ext>
            </a:extLst>
          </p:cNvPr>
          <p:cNvPicPr>
            <a:picLocks noChangeAspect="1"/>
          </p:cNvPicPr>
          <p:nvPr/>
        </p:nvPicPr>
        <p:blipFill>
          <a:blip r:embed="rId2"/>
          <a:stretch>
            <a:fillRect/>
          </a:stretch>
        </p:blipFill>
        <p:spPr>
          <a:xfrm>
            <a:off x="1135626" y="2906061"/>
            <a:ext cx="7223919" cy="6585812"/>
          </a:xfrm>
          <a:prstGeom prst="rect">
            <a:avLst/>
          </a:prstGeom>
        </p:spPr>
      </p:pic>
      <p:pic>
        <p:nvPicPr>
          <p:cNvPr id="29" name="Imagen 4" descr="Gráfico, Gráfico de dispersión&#10;&#10;Descripción generada automáticamente">
            <a:extLst>
              <a:ext uri="{FF2B5EF4-FFF2-40B4-BE49-F238E27FC236}">
                <a16:creationId xmlns:a16="http://schemas.microsoft.com/office/drawing/2014/main" id="{8B54E174-111D-08F0-FFDC-99EE4E3FEB31}"/>
              </a:ext>
            </a:extLst>
          </p:cNvPr>
          <p:cNvPicPr>
            <a:picLocks noChangeAspect="1"/>
          </p:cNvPicPr>
          <p:nvPr/>
        </p:nvPicPr>
        <p:blipFill>
          <a:blip r:embed="rId3"/>
          <a:stretch>
            <a:fillRect/>
          </a:stretch>
        </p:blipFill>
        <p:spPr>
          <a:xfrm>
            <a:off x="9652243" y="2985121"/>
            <a:ext cx="7223918" cy="6445712"/>
          </a:xfrm>
          <a:prstGeom prst="rect">
            <a:avLst/>
          </a:prstGeom>
        </p:spPr>
      </p:pic>
    </p:spTree>
    <p:extLst>
      <p:ext uri="{BB962C8B-B14F-4D97-AF65-F5344CB8AC3E}">
        <p14:creationId xmlns:p14="http://schemas.microsoft.com/office/powerpoint/2010/main" val="1291053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1">
            <a:extLst>
              <a:ext uri="{FF2B5EF4-FFF2-40B4-BE49-F238E27FC236}">
                <a16:creationId xmlns:a16="http://schemas.microsoft.com/office/drawing/2014/main" id="{3D82FC84-1763-4896-9BC9-A6F976708DB5}"/>
              </a:ext>
            </a:extLst>
          </p:cNvPr>
          <p:cNvSpPr txBox="1"/>
          <p:nvPr/>
        </p:nvSpPr>
        <p:spPr>
          <a:xfrm>
            <a:off x="942354" y="1051322"/>
            <a:ext cx="9501658" cy="579902"/>
          </a:xfrm>
          <a:prstGeom prst="rect">
            <a:avLst/>
          </a:prstGeom>
        </p:spPr>
        <p:txBody>
          <a:bodyPr wrap="square" lIns="0" tIns="0" rIns="0" bIns="0" rtlCol="0" anchor="t">
            <a:spAutoFit/>
          </a:bodyPr>
          <a:lstStyle/>
          <a:p>
            <a:pPr marL="0" lvl="0" indent="0">
              <a:lnSpc>
                <a:spcPts val="4716"/>
              </a:lnSpc>
              <a:spcBef>
                <a:spcPct val="0"/>
              </a:spcBef>
            </a:pPr>
            <a:r>
              <a:rPr lang="es-CO" sz="3600" b="1" spc="107">
                <a:solidFill>
                  <a:srgbClr val="22231D"/>
                </a:solidFill>
                <a:latin typeface="Cooper Hewitt"/>
              </a:rPr>
              <a:t>Resultados</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56419" y="1844053"/>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17" name="Imagen 1">
            <a:extLst>
              <a:ext uri="{FF2B5EF4-FFF2-40B4-BE49-F238E27FC236}">
                <a16:creationId xmlns:a16="http://schemas.microsoft.com/office/drawing/2014/main" id="{E5220471-2BAF-4EE9-26BA-4BBBF55F2A88}"/>
              </a:ext>
            </a:extLst>
          </p:cNvPr>
          <p:cNvPicPr>
            <a:picLocks noChangeAspect="1"/>
          </p:cNvPicPr>
          <p:nvPr/>
        </p:nvPicPr>
        <p:blipFill>
          <a:blip r:embed="rId2"/>
          <a:stretch>
            <a:fillRect/>
          </a:stretch>
        </p:blipFill>
        <p:spPr>
          <a:xfrm>
            <a:off x="3185010" y="3197030"/>
            <a:ext cx="11012558" cy="3892939"/>
          </a:xfrm>
          <a:prstGeom prst="rect">
            <a:avLst/>
          </a:prstGeom>
        </p:spPr>
      </p:pic>
    </p:spTree>
    <p:extLst>
      <p:ext uri="{BB962C8B-B14F-4D97-AF65-F5344CB8AC3E}">
        <p14:creationId xmlns:p14="http://schemas.microsoft.com/office/powerpoint/2010/main" val="790707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070B943-6A32-42E0-8330-873A2AB62AAC}"/>
              </a:ext>
            </a:extLst>
          </p:cNvPr>
          <p:cNvGrpSpPr/>
          <p:nvPr/>
        </p:nvGrpSpPr>
        <p:grpSpPr>
          <a:xfrm>
            <a:off x="1845606" y="3171166"/>
            <a:ext cx="4527302" cy="4527302"/>
            <a:chOff x="7313478" y="3441277"/>
            <a:chExt cx="4527302" cy="4527302"/>
          </a:xfrm>
        </p:grpSpPr>
        <p:grpSp>
          <p:nvGrpSpPr>
            <p:cNvPr id="7" name="Group 7"/>
            <p:cNvGrpSpPr>
              <a:grpSpLocks noChangeAspect="1"/>
            </p:cNvGrpSpPr>
            <p:nvPr/>
          </p:nvGrpSpPr>
          <p:grpSpPr>
            <a:xfrm>
              <a:off x="7313479" y="3441277"/>
              <a:ext cx="2102422" cy="2102237"/>
              <a:chOff x="-26269611" y="-2254116"/>
              <a:chExt cx="14400530" cy="14399263"/>
            </a:xfrm>
          </p:grpSpPr>
          <p:sp>
            <p:nvSpPr>
              <p:cNvPr id="8" name="Freeform 8"/>
              <p:cNvSpPr/>
              <p:nvPr/>
            </p:nvSpPr>
            <p:spPr>
              <a:xfrm>
                <a:off x="-26269611" y="-2254116"/>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C92D5"/>
              </a:solidFill>
              <a:ln>
                <a:solidFill>
                  <a:srgbClr val="2C92D5"/>
                </a:solidFill>
              </a:ln>
            </p:spPr>
            <p:txBody>
              <a:bodyPr/>
              <a:lstStyle/>
              <a:p>
                <a:endParaRPr lang="es-CO"/>
              </a:p>
            </p:txBody>
          </p:sp>
        </p:grpSp>
        <p:grpSp>
          <p:nvGrpSpPr>
            <p:cNvPr id="9" name="Group 9"/>
            <p:cNvGrpSpPr>
              <a:grpSpLocks noChangeAspect="1"/>
            </p:cNvGrpSpPr>
            <p:nvPr/>
          </p:nvGrpSpPr>
          <p:grpSpPr>
            <a:xfrm rot="5400000">
              <a:off x="9738451" y="3441369"/>
              <a:ext cx="2102422" cy="2102237"/>
              <a:chOff x="-2254113" y="26269601"/>
              <a:chExt cx="14400530" cy="14399263"/>
            </a:xfrm>
          </p:grpSpPr>
          <p:sp>
            <p:nvSpPr>
              <p:cNvPr id="10" name="Freeform 10"/>
              <p:cNvSpPr/>
              <p:nvPr/>
            </p:nvSpPr>
            <p:spPr>
              <a:xfrm>
                <a:off x="-2254113" y="26269601"/>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EDAD8"/>
              </a:solidFill>
            </p:spPr>
          </p:sp>
        </p:grpSp>
        <p:grpSp>
          <p:nvGrpSpPr>
            <p:cNvPr id="11" name="Group 11"/>
            <p:cNvGrpSpPr>
              <a:grpSpLocks noChangeAspect="1"/>
            </p:cNvGrpSpPr>
            <p:nvPr/>
          </p:nvGrpSpPr>
          <p:grpSpPr>
            <a:xfrm rot="10800000">
              <a:off x="9738358" y="5866342"/>
              <a:ext cx="2102422" cy="2102237"/>
              <a:chOff x="26269604" y="2254116"/>
              <a:chExt cx="14400530" cy="14399263"/>
            </a:xfrm>
          </p:grpSpPr>
          <p:sp>
            <p:nvSpPr>
              <p:cNvPr id="12" name="Freeform 12"/>
              <p:cNvSpPr/>
              <p:nvPr/>
            </p:nvSpPr>
            <p:spPr>
              <a:xfrm>
                <a:off x="26269604" y="2254116"/>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7C9EF"/>
              </a:solidFill>
            </p:spPr>
          </p:sp>
        </p:grpSp>
        <p:grpSp>
          <p:nvGrpSpPr>
            <p:cNvPr id="13" name="Group 13"/>
            <p:cNvGrpSpPr>
              <a:grpSpLocks noChangeAspect="1"/>
            </p:cNvGrpSpPr>
            <p:nvPr/>
          </p:nvGrpSpPr>
          <p:grpSpPr>
            <a:xfrm rot="16200000">
              <a:off x="7313386" y="5866249"/>
              <a:ext cx="2102422" cy="2102237"/>
              <a:chOff x="2254113" y="-26269608"/>
              <a:chExt cx="14400530" cy="14399263"/>
            </a:xfrm>
          </p:grpSpPr>
          <p:sp>
            <p:nvSpPr>
              <p:cNvPr id="14" name="Freeform 14"/>
              <p:cNvSpPr/>
              <p:nvPr/>
            </p:nvSpPr>
            <p:spPr>
              <a:xfrm>
                <a:off x="2254113" y="-26269608"/>
                <a:ext cx="14400530" cy="14399263"/>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86EAE9"/>
              </a:solidFill>
              <a:ln>
                <a:solidFill>
                  <a:srgbClr val="86EAE9"/>
                </a:solidFill>
              </a:ln>
            </p:spPr>
          </p:sp>
        </p:grpSp>
      </p:grpSp>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Conclusiones</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7880930" y="2632665"/>
            <a:ext cx="8743905" cy="6948249"/>
          </a:xfrm>
          <a:prstGeom prst="rect">
            <a:avLst/>
          </a:prstGeom>
        </p:spPr>
        <p:txBody>
          <a:bodyPr wrap="square" lIns="0" tIns="0" rIns="0" bIns="0" rtlCol="0" anchor="t">
            <a:spAutoFit/>
          </a:bodyPr>
          <a:lstStyle/>
          <a:p>
            <a:pPr marL="453390" lvl="1" indent="-226695">
              <a:lnSpc>
                <a:spcPts val="3150"/>
              </a:lnSpc>
              <a:buFont typeface="Arial"/>
              <a:buChar char="•"/>
            </a:pPr>
            <a:r>
              <a:rPr lang="es-CO" sz="2400" spc="42">
                <a:solidFill>
                  <a:srgbClr val="191919"/>
                </a:solidFill>
                <a:latin typeface="Cooper Hewitt"/>
              </a:rPr>
              <a:t>En estudios anteriores se han utilizado técnicas de aprendizaje de máquina para predecir la cantidad de emisiones generadas por un vehículo. Se han utilizado regresiones lineales, arboles de decisión, arboles aleatorios, SVM, algoritmos Lasso y Ridge, y otras técnicas adicionales. </a:t>
            </a:r>
          </a:p>
          <a:p>
            <a:pPr marL="453390" lvl="1" indent="-226695">
              <a:lnSpc>
                <a:spcPts val="3150"/>
              </a:lnSpc>
              <a:buFont typeface="Arial"/>
              <a:buChar char="•"/>
            </a:pPr>
            <a:endParaRPr lang="es-CO" sz="2400" spc="42">
              <a:solidFill>
                <a:srgbClr val="191919"/>
              </a:solidFill>
              <a:latin typeface="Cooper Hewitt"/>
            </a:endParaRPr>
          </a:p>
          <a:p>
            <a:pPr marL="453390" lvl="1" indent="-226695">
              <a:lnSpc>
                <a:spcPts val="3150"/>
              </a:lnSpc>
              <a:buFont typeface="Arial"/>
              <a:buChar char="•"/>
            </a:pPr>
            <a:r>
              <a:rPr lang="es-ES" sz="2400" spc="42">
                <a:solidFill>
                  <a:srgbClr val="191919"/>
                </a:solidFill>
                <a:latin typeface="Cooper Hewitt"/>
              </a:rPr>
              <a:t>Los algoritmos de ensamble tienen un mayor tiempo de entrenamiento y por lo general tienen un mejor desempeño que los algoritmos de regresión o arboles de decisión tradicionales.</a:t>
            </a:r>
            <a:endParaRPr lang="es-ES" sz="2400" spc="42">
              <a:solidFill>
                <a:srgbClr val="191919"/>
              </a:solidFill>
              <a:latin typeface="Cooper Hewitt"/>
              <a:ea typeface="Cooper Hewitt"/>
            </a:endParaRPr>
          </a:p>
          <a:p>
            <a:pPr marL="453390" lvl="1" indent="-226695">
              <a:lnSpc>
                <a:spcPts val="3150"/>
              </a:lnSpc>
              <a:buFont typeface="Arial"/>
              <a:buChar char="•"/>
            </a:pPr>
            <a:endParaRPr lang="es-ES" sz="2400" spc="42">
              <a:solidFill>
                <a:srgbClr val="191919"/>
              </a:solidFill>
              <a:latin typeface="Cooper Hewitt"/>
            </a:endParaRPr>
          </a:p>
          <a:p>
            <a:pPr marL="453390" lvl="1" indent="-226695">
              <a:lnSpc>
                <a:spcPts val="3150"/>
              </a:lnSpc>
              <a:buFont typeface="Arial"/>
              <a:buChar char="•"/>
            </a:pPr>
            <a:r>
              <a:rPr lang="es-ES" sz="2400" spc="42">
                <a:solidFill>
                  <a:srgbClr val="191919"/>
                </a:solidFill>
                <a:latin typeface="Cooper Hewitt"/>
              </a:rPr>
              <a:t>Una de las formas más eficientes para ajustar </a:t>
            </a:r>
            <a:r>
              <a:rPr lang="es-ES" sz="2400" spc="42" err="1">
                <a:solidFill>
                  <a:srgbClr val="191919"/>
                </a:solidFill>
                <a:latin typeface="Cooper Hewitt"/>
              </a:rPr>
              <a:t>hiperparámetros</a:t>
            </a:r>
            <a:r>
              <a:rPr lang="es-ES" sz="2400" spc="42">
                <a:solidFill>
                  <a:srgbClr val="191919"/>
                </a:solidFill>
                <a:latin typeface="Cooper Hewitt"/>
              </a:rPr>
              <a:t>  es utilizar una grilla de parámetros como </a:t>
            </a:r>
            <a:r>
              <a:rPr lang="es-ES" sz="2400" spc="42" err="1">
                <a:solidFill>
                  <a:srgbClr val="191919"/>
                </a:solidFill>
                <a:latin typeface="Cooper Hewitt"/>
              </a:rPr>
              <a:t>GridSearch</a:t>
            </a:r>
            <a:r>
              <a:rPr lang="es-ES" sz="2400" spc="42">
                <a:solidFill>
                  <a:srgbClr val="191919"/>
                </a:solidFill>
                <a:latin typeface="Cooper Hewitt"/>
              </a:rPr>
              <a:t> o </a:t>
            </a:r>
            <a:r>
              <a:rPr lang="es-ES" sz="2400" spc="42" err="1">
                <a:solidFill>
                  <a:srgbClr val="191919"/>
                </a:solidFill>
                <a:latin typeface="Cooper Hewitt"/>
              </a:rPr>
              <a:t>RandomSearch</a:t>
            </a:r>
            <a:r>
              <a:rPr lang="es-ES" sz="2400" spc="42">
                <a:solidFill>
                  <a:srgbClr val="191919"/>
                </a:solidFill>
                <a:latin typeface="Cooper Hewitt"/>
              </a:rPr>
              <a:t> para evaluar un conjunto de parámetros y obtener un conjunto de resultados de cada iteración para evaluar cual es la mejor combinación de estos.</a:t>
            </a:r>
            <a:endParaRPr lang="es-CO" sz="2400" spc="42">
              <a:solidFill>
                <a:srgbClr val="191919"/>
              </a:solidFill>
              <a:latin typeface="Cooper Hewitt"/>
            </a:endParaRPr>
          </a:p>
          <a:p>
            <a:pPr algn="ctr">
              <a:lnSpc>
                <a:spcPts val="3150"/>
              </a:lnSpc>
            </a:pPr>
            <a:endParaRPr lang="es-CO" sz="2100" spc="42">
              <a:solidFill>
                <a:srgbClr val="191919"/>
              </a:solidFill>
              <a:latin typeface="Cooper Hewitt"/>
            </a:endParaRPr>
          </a:p>
        </p:txBody>
      </p:sp>
    </p:spTree>
    <p:extLst>
      <p:ext uri="{BB962C8B-B14F-4D97-AF65-F5344CB8AC3E}">
        <p14:creationId xmlns:p14="http://schemas.microsoft.com/office/powerpoint/2010/main" val="267900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Bibliografía</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855058" y="2729572"/>
            <a:ext cx="13889767" cy="6123984"/>
          </a:xfrm>
          <a:prstGeom prst="rect">
            <a:avLst/>
          </a:prstGeom>
        </p:spPr>
        <p:txBody>
          <a:bodyPr wrap="square" lIns="0" tIns="0" rIns="0" bIns="0" rtlCol="0" anchor="t">
            <a:spAutoFit/>
          </a:bodyPr>
          <a:lstStyle/>
          <a:p>
            <a:pPr marL="453390" lvl="1" indent="-226695">
              <a:lnSpc>
                <a:spcPts val="3150"/>
              </a:lnSpc>
              <a:buFont typeface="Arial"/>
              <a:buChar char="•"/>
            </a:pPr>
            <a:r>
              <a:rPr lang="es-CO" sz="2000" spc="42">
                <a:solidFill>
                  <a:srgbClr val="191919"/>
                </a:solidFill>
                <a:latin typeface="Cooper Hewitt"/>
              </a:rPr>
              <a:t>[1] </a:t>
            </a:r>
            <a:r>
              <a:rPr lang="es-CO" sz="2000" spc="42" err="1">
                <a:solidFill>
                  <a:srgbClr val="191919"/>
                </a:solidFill>
                <a:latin typeface="Cooper Hewitt"/>
              </a:rPr>
              <a:t>Shaftel</a:t>
            </a:r>
            <a:r>
              <a:rPr lang="es-CO" sz="2000" spc="42">
                <a:solidFill>
                  <a:srgbClr val="191919"/>
                </a:solidFill>
                <a:latin typeface="Cooper Hewitt"/>
              </a:rPr>
              <a:t> H., </a:t>
            </a:r>
            <a:r>
              <a:rPr lang="es-CO" sz="2000" spc="42" err="1">
                <a:solidFill>
                  <a:srgbClr val="191919"/>
                </a:solidFill>
                <a:latin typeface="Cooper Hewitt"/>
              </a:rPr>
              <a:t>Callery</a:t>
            </a:r>
            <a:r>
              <a:rPr lang="es-CO" sz="2000" spc="42">
                <a:solidFill>
                  <a:srgbClr val="191919"/>
                </a:solidFill>
                <a:latin typeface="Cooper Hewitt"/>
              </a:rPr>
              <a:t> S., Jackson R., Bailey D. (23 febrero 2022). Los efectos del cambio </a:t>
            </a:r>
            <a:r>
              <a:rPr lang="es-CO" sz="2000" spc="42" err="1">
                <a:solidFill>
                  <a:srgbClr val="191919"/>
                </a:solidFill>
                <a:latin typeface="Cooper Hewitt"/>
              </a:rPr>
              <a:t>climatico</a:t>
            </a:r>
            <a:r>
              <a:rPr lang="es-CO" sz="2000" spc="42">
                <a:solidFill>
                  <a:srgbClr val="191919"/>
                </a:solidFill>
                <a:latin typeface="Cooper Hewitt"/>
              </a:rPr>
              <a:t>. </a:t>
            </a:r>
            <a:r>
              <a:rPr lang="es-CO" sz="2000" spc="42" err="1">
                <a:solidFill>
                  <a:srgbClr val="191919"/>
                </a:solidFill>
                <a:latin typeface="Cooper Hewitt"/>
              </a:rPr>
              <a:t>Earth</a:t>
            </a:r>
            <a:r>
              <a:rPr lang="es-CO" sz="2000" spc="42">
                <a:solidFill>
                  <a:srgbClr val="191919"/>
                </a:solidFill>
                <a:latin typeface="Cooper Hewitt"/>
              </a:rPr>
              <a:t> </a:t>
            </a:r>
            <a:r>
              <a:rPr lang="es-CO" sz="2000" spc="42" err="1">
                <a:solidFill>
                  <a:srgbClr val="191919"/>
                </a:solidFill>
                <a:latin typeface="Cooper Hewitt"/>
              </a:rPr>
              <a:t>Science</a:t>
            </a:r>
            <a:r>
              <a:rPr lang="es-CO" sz="2000" spc="42">
                <a:solidFill>
                  <a:srgbClr val="191919"/>
                </a:solidFill>
                <a:latin typeface="Cooper Hewitt"/>
              </a:rPr>
              <a:t> </a:t>
            </a:r>
            <a:r>
              <a:rPr lang="es-CO" sz="2000" spc="42" err="1">
                <a:solidFill>
                  <a:srgbClr val="191919"/>
                </a:solidFill>
                <a:latin typeface="Cooper Hewitt"/>
              </a:rPr>
              <a:t>Communications</a:t>
            </a:r>
            <a:r>
              <a:rPr lang="es-CO" sz="2000" spc="42">
                <a:solidFill>
                  <a:srgbClr val="191919"/>
                </a:solidFill>
                <a:latin typeface="Cooper Hewitt"/>
              </a:rPr>
              <a:t> </a:t>
            </a:r>
            <a:r>
              <a:rPr lang="es-CO" sz="2000" spc="42" err="1">
                <a:solidFill>
                  <a:srgbClr val="191919"/>
                </a:solidFill>
                <a:latin typeface="Cooper Hewitt"/>
              </a:rPr>
              <a:t>Team</a:t>
            </a:r>
            <a:r>
              <a:rPr lang="es-CO" sz="2000" spc="42">
                <a:solidFill>
                  <a:srgbClr val="191919"/>
                </a:solidFill>
                <a:latin typeface="Cooper Hewitt"/>
              </a:rPr>
              <a:t> </a:t>
            </a:r>
            <a:r>
              <a:rPr lang="es-CO" sz="2000" spc="42" err="1">
                <a:solidFill>
                  <a:srgbClr val="191919"/>
                </a:solidFill>
                <a:latin typeface="Cooper Hewitt"/>
              </a:rPr>
              <a:t>NASA’s</a:t>
            </a:r>
            <a:r>
              <a:rPr lang="es-CO" sz="2000" spc="42">
                <a:solidFill>
                  <a:srgbClr val="191919"/>
                </a:solidFill>
                <a:latin typeface="Cooper Hewitt"/>
              </a:rPr>
              <a:t> Jet </a:t>
            </a:r>
            <a:r>
              <a:rPr lang="es-CO" sz="2000" spc="42" err="1">
                <a:solidFill>
                  <a:srgbClr val="191919"/>
                </a:solidFill>
                <a:latin typeface="Cooper Hewitt"/>
              </a:rPr>
              <a:t>Propulsion</a:t>
            </a:r>
            <a:r>
              <a:rPr lang="es-CO" sz="2000" spc="42">
                <a:solidFill>
                  <a:srgbClr val="191919"/>
                </a:solidFill>
                <a:latin typeface="Cooper Hewitt"/>
              </a:rPr>
              <a:t> </a:t>
            </a:r>
            <a:r>
              <a:rPr lang="es-CO" sz="2000" spc="42" err="1">
                <a:solidFill>
                  <a:srgbClr val="191919"/>
                </a:solidFill>
                <a:latin typeface="Cooper Hewitt"/>
              </a:rPr>
              <a:t>Laboratory</a:t>
            </a:r>
            <a:r>
              <a:rPr lang="es-CO" sz="2000" spc="42">
                <a:solidFill>
                  <a:srgbClr val="191919"/>
                </a:solidFill>
                <a:latin typeface="Cooper Hewitt"/>
              </a:rPr>
              <a:t> California </a:t>
            </a:r>
            <a:r>
              <a:rPr lang="es-CO" sz="2000" spc="42" err="1">
                <a:solidFill>
                  <a:srgbClr val="191919"/>
                </a:solidFill>
                <a:latin typeface="Cooper Hewitt"/>
              </a:rPr>
              <a:t>Institute</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Technology</a:t>
            </a:r>
            <a:r>
              <a:rPr lang="es-CO" sz="2000" spc="42">
                <a:solidFill>
                  <a:srgbClr val="191919"/>
                </a:solidFill>
                <a:latin typeface="Cooper Hewitt"/>
              </a:rPr>
              <a:t>. Recuperado de https://go.nasa.gov/3ht4vRG</a:t>
            </a: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r>
              <a:rPr lang="es-CO" sz="2000" spc="42">
                <a:solidFill>
                  <a:srgbClr val="191919"/>
                </a:solidFill>
                <a:latin typeface="Cooper Hewitt"/>
              </a:rPr>
              <a:t>[2]</a:t>
            </a:r>
            <a:r>
              <a:rPr lang="es-ES" sz="2000" spc="42">
                <a:solidFill>
                  <a:srgbClr val="191919"/>
                </a:solidFill>
                <a:latin typeface="Cooper Hewitt"/>
              </a:rPr>
              <a:t> Organización Mundial de la Salud. (2021). Cambio climático y salud.</a:t>
            </a:r>
            <a:endParaRPr lang="es-CO" sz="2000" spc="42">
              <a:solidFill>
                <a:srgbClr val="191919"/>
              </a:solidFill>
              <a:latin typeface="Cooper Hewitt"/>
            </a:endParaRP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r>
              <a:rPr lang="es-CO" sz="2000" spc="42">
                <a:solidFill>
                  <a:srgbClr val="191919"/>
                </a:solidFill>
                <a:latin typeface="Cooper Hewitt"/>
              </a:rPr>
              <a:t>[3]</a:t>
            </a:r>
            <a:r>
              <a:rPr lang="en-US" sz="2000" spc="42">
                <a:solidFill>
                  <a:srgbClr val="191919"/>
                </a:solidFill>
                <a:latin typeface="Cooper Hewitt"/>
              </a:rPr>
              <a:t> United States Environmental Protection Agency. (2022). Overview of Greenhouse Gases.</a:t>
            </a:r>
            <a:endParaRPr lang="es-CO" sz="2000" spc="42">
              <a:solidFill>
                <a:srgbClr val="191919"/>
              </a:solidFill>
              <a:latin typeface="Cooper Hewitt"/>
            </a:endParaRP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r>
              <a:rPr lang="es-CO" sz="2000" spc="42" err="1">
                <a:solidFill>
                  <a:srgbClr val="191919"/>
                </a:solidFill>
                <a:latin typeface="Cooper Hewitt"/>
              </a:rPr>
              <a:t>Government</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Canada</a:t>
            </a:r>
            <a:r>
              <a:rPr lang="es-CO" sz="2000" spc="42">
                <a:solidFill>
                  <a:srgbClr val="191919"/>
                </a:solidFill>
                <a:latin typeface="Cooper Hewitt"/>
              </a:rPr>
              <a:t>. (2022). Fuel </a:t>
            </a:r>
            <a:r>
              <a:rPr lang="es-CO" sz="2000" spc="42" err="1">
                <a:solidFill>
                  <a:srgbClr val="191919"/>
                </a:solidFill>
                <a:latin typeface="Cooper Hewitt"/>
              </a:rPr>
              <a:t>consumption</a:t>
            </a:r>
            <a:r>
              <a:rPr lang="es-CO" sz="2000" spc="42">
                <a:solidFill>
                  <a:srgbClr val="191919"/>
                </a:solidFill>
                <a:latin typeface="Cooper Hewitt"/>
              </a:rPr>
              <a:t> ratings</a:t>
            </a:r>
          </a:p>
          <a:p>
            <a:pPr marL="453390" lvl="1" indent="-226695">
              <a:lnSpc>
                <a:spcPts val="3150"/>
              </a:lnSpc>
              <a:buFont typeface="Arial"/>
              <a:buChar char="•"/>
            </a:pPr>
            <a:endParaRPr lang="es-CO" sz="2000" spc="42">
              <a:solidFill>
                <a:srgbClr val="191919"/>
              </a:solidFill>
              <a:latin typeface="Cooper Hewitt"/>
            </a:endParaRPr>
          </a:p>
          <a:p>
            <a:pPr marL="453390" lvl="1" indent="-226695">
              <a:lnSpc>
                <a:spcPts val="3150"/>
              </a:lnSpc>
              <a:buFont typeface="Arial"/>
              <a:buChar char="•"/>
            </a:pPr>
            <a:r>
              <a:rPr lang="es-CO" sz="2000" spc="42" err="1">
                <a:solidFill>
                  <a:srgbClr val="191919"/>
                </a:solidFill>
                <a:latin typeface="Cooper Hewitt"/>
              </a:rPr>
              <a:t>Khadem</a:t>
            </a:r>
            <a:r>
              <a:rPr lang="es-CO" sz="2000" spc="42">
                <a:solidFill>
                  <a:srgbClr val="191919"/>
                </a:solidFill>
                <a:latin typeface="Cooper Hewitt"/>
              </a:rPr>
              <a:t>, </a:t>
            </a:r>
            <a:r>
              <a:rPr lang="es-CO" sz="2000" spc="42" err="1">
                <a:solidFill>
                  <a:srgbClr val="191919"/>
                </a:solidFill>
                <a:latin typeface="Cooper Hewitt"/>
              </a:rPr>
              <a:t>Sayyed</a:t>
            </a:r>
            <a:r>
              <a:rPr lang="es-CO" sz="2000" spc="42">
                <a:solidFill>
                  <a:srgbClr val="191919"/>
                </a:solidFill>
                <a:latin typeface="Cooper Hewitt"/>
              </a:rPr>
              <a:t> &amp; </a:t>
            </a:r>
            <a:r>
              <a:rPr lang="es-CO" sz="2000" spc="42" err="1">
                <a:solidFill>
                  <a:srgbClr val="191919"/>
                </a:solidFill>
                <a:latin typeface="Cooper Hewitt"/>
              </a:rPr>
              <a:t>Bensebaa</a:t>
            </a:r>
            <a:r>
              <a:rPr lang="es-CO" sz="2000" spc="42">
                <a:solidFill>
                  <a:srgbClr val="191919"/>
                </a:solidFill>
                <a:latin typeface="Cooper Hewitt"/>
              </a:rPr>
              <a:t>, Farid &amp; Pelletier, Nathan. (2021). </a:t>
            </a:r>
            <a:r>
              <a:rPr lang="es-CO" sz="2000" spc="42" err="1">
                <a:solidFill>
                  <a:srgbClr val="191919"/>
                </a:solidFill>
                <a:latin typeface="Cooper Hewitt"/>
              </a:rPr>
              <a:t>Optimized</a:t>
            </a:r>
            <a:r>
              <a:rPr lang="es-CO" sz="2000" spc="42">
                <a:solidFill>
                  <a:srgbClr val="191919"/>
                </a:solidFill>
                <a:latin typeface="Cooper Hewitt"/>
              </a:rPr>
              <a:t> </a:t>
            </a:r>
            <a:r>
              <a:rPr lang="es-CO" sz="2000" spc="42" err="1">
                <a:solidFill>
                  <a:srgbClr val="191919"/>
                </a:solidFill>
                <a:latin typeface="Cooper Hewitt"/>
              </a:rPr>
              <a:t>feed</a:t>
            </a:r>
            <a:r>
              <a:rPr lang="es-CO" sz="2000" spc="42">
                <a:solidFill>
                  <a:srgbClr val="191919"/>
                </a:solidFill>
                <a:latin typeface="Cooper Hewitt"/>
              </a:rPr>
              <a:t>-forward neural </a:t>
            </a:r>
            <a:r>
              <a:rPr lang="es-CO" sz="2000" spc="42" err="1">
                <a:solidFill>
                  <a:srgbClr val="191919"/>
                </a:solidFill>
                <a:latin typeface="Cooper Hewitt"/>
              </a:rPr>
              <a:t>networks</a:t>
            </a:r>
            <a:r>
              <a:rPr lang="es-CO" sz="2000" spc="42">
                <a:solidFill>
                  <a:srgbClr val="191919"/>
                </a:solidFill>
                <a:latin typeface="Cooper Hewitt"/>
              </a:rPr>
              <a:t> </a:t>
            </a:r>
            <a:r>
              <a:rPr lang="es-CO" sz="2000" spc="42" err="1">
                <a:solidFill>
                  <a:srgbClr val="191919"/>
                </a:solidFill>
                <a:latin typeface="Cooper Hewitt"/>
              </a:rPr>
              <a:t>to</a:t>
            </a:r>
            <a:r>
              <a:rPr lang="es-CO" sz="2000" spc="42">
                <a:solidFill>
                  <a:srgbClr val="191919"/>
                </a:solidFill>
                <a:latin typeface="Cooper Hewitt"/>
              </a:rPr>
              <a:t> </a:t>
            </a:r>
            <a:r>
              <a:rPr lang="es-CO" sz="2000" spc="42" err="1">
                <a:solidFill>
                  <a:srgbClr val="191919"/>
                </a:solidFill>
                <a:latin typeface="Cooper Hewitt"/>
              </a:rPr>
              <a:t>address</a:t>
            </a:r>
            <a:r>
              <a:rPr lang="es-CO" sz="2000" spc="42">
                <a:solidFill>
                  <a:srgbClr val="191919"/>
                </a:solidFill>
                <a:latin typeface="Cooper Hewitt"/>
              </a:rPr>
              <a:t> CO2-equivalent </a:t>
            </a:r>
            <a:r>
              <a:rPr lang="es-CO" sz="2000" spc="42" err="1">
                <a:solidFill>
                  <a:srgbClr val="191919"/>
                </a:solidFill>
                <a:latin typeface="Cooper Hewitt"/>
              </a:rPr>
              <a:t>emissions</a:t>
            </a:r>
            <a:r>
              <a:rPr lang="es-CO" sz="2000" spc="42">
                <a:solidFill>
                  <a:srgbClr val="191919"/>
                </a:solidFill>
                <a:latin typeface="Cooper Hewitt"/>
              </a:rPr>
              <a:t> data gaps – </a:t>
            </a:r>
            <a:r>
              <a:rPr lang="es-CO" sz="2000" spc="42" err="1">
                <a:solidFill>
                  <a:srgbClr val="191919"/>
                </a:solidFill>
                <a:latin typeface="Cooper Hewitt"/>
              </a:rPr>
              <a:t>Application</a:t>
            </a:r>
            <a:r>
              <a:rPr lang="es-CO" sz="2000" spc="42">
                <a:solidFill>
                  <a:srgbClr val="191919"/>
                </a:solidFill>
                <a:latin typeface="Cooper Hewitt"/>
              </a:rPr>
              <a:t> </a:t>
            </a:r>
            <a:r>
              <a:rPr lang="es-CO" sz="2000" spc="42" err="1">
                <a:solidFill>
                  <a:srgbClr val="191919"/>
                </a:solidFill>
                <a:latin typeface="Cooper Hewitt"/>
              </a:rPr>
              <a:t>to</a:t>
            </a:r>
            <a:r>
              <a:rPr lang="es-CO" sz="2000" spc="42">
                <a:solidFill>
                  <a:srgbClr val="191919"/>
                </a:solidFill>
                <a:latin typeface="Cooper Hewitt"/>
              </a:rPr>
              <a:t> </a:t>
            </a:r>
            <a:r>
              <a:rPr lang="es-CO" sz="2000" spc="42" err="1">
                <a:solidFill>
                  <a:srgbClr val="191919"/>
                </a:solidFill>
                <a:latin typeface="Cooper Hewitt"/>
              </a:rPr>
              <a:t>emissions</a:t>
            </a:r>
            <a:r>
              <a:rPr lang="es-CO" sz="2000" spc="42">
                <a:solidFill>
                  <a:srgbClr val="191919"/>
                </a:solidFill>
                <a:latin typeface="Cooper Hewitt"/>
              </a:rPr>
              <a:t> </a:t>
            </a:r>
            <a:r>
              <a:rPr lang="es-CO" sz="2000" spc="42" err="1">
                <a:solidFill>
                  <a:srgbClr val="191919"/>
                </a:solidFill>
                <a:latin typeface="Cooper Hewitt"/>
              </a:rPr>
              <a:t>prediction</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a:t>
            </a:r>
            <a:r>
              <a:rPr lang="es-CO" sz="2000" spc="42" err="1">
                <a:solidFill>
                  <a:srgbClr val="191919"/>
                </a:solidFill>
                <a:latin typeface="Cooper Hewitt"/>
              </a:rPr>
              <a:t>unit</a:t>
            </a:r>
            <a:r>
              <a:rPr lang="es-CO" sz="2000" spc="42">
                <a:solidFill>
                  <a:srgbClr val="191919"/>
                </a:solidFill>
                <a:latin typeface="Cooper Hewitt"/>
              </a:rPr>
              <a:t> </a:t>
            </a:r>
            <a:r>
              <a:rPr lang="es-CO" sz="2000" spc="42" err="1">
                <a:solidFill>
                  <a:srgbClr val="191919"/>
                </a:solidFill>
                <a:latin typeface="Cooper Hewitt"/>
              </a:rPr>
              <a:t>processes</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fuel </a:t>
            </a:r>
            <a:r>
              <a:rPr lang="es-CO" sz="2000" spc="42" err="1">
                <a:solidFill>
                  <a:srgbClr val="191919"/>
                </a:solidFill>
                <a:latin typeface="Cooper Hewitt"/>
              </a:rPr>
              <a:t>life</a:t>
            </a:r>
            <a:r>
              <a:rPr lang="es-CO" sz="2000" spc="42">
                <a:solidFill>
                  <a:srgbClr val="191919"/>
                </a:solidFill>
                <a:latin typeface="Cooper Hewitt"/>
              </a:rPr>
              <a:t> </a:t>
            </a:r>
            <a:r>
              <a:rPr lang="es-CO" sz="2000" spc="42" err="1">
                <a:solidFill>
                  <a:srgbClr val="191919"/>
                </a:solidFill>
                <a:latin typeface="Cooper Hewitt"/>
              </a:rPr>
              <a:t>cycle</a:t>
            </a:r>
            <a:r>
              <a:rPr lang="es-CO" sz="2000" spc="42">
                <a:solidFill>
                  <a:srgbClr val="191919"/>
                </a:solidFill>
                <a:latin typeface="Cooper Hewitt"/>
              </a:rPr>
              <a:t> </a:t>
            </a:r>
            <a:r>
              <a:rPr lang="es-CO" sz="2000" spc="42" err="1">
                <a:solidFill>
                  <a:srgbClr val="191919"/>
                </a:solidFill>
                <a:latin typeface="Cooper Hewitt"/>
              </a:rPr>
              <a:t>inventories</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Canadian </a:t>
            </a:r>
            <a:r>
              <a:rPr lang="es-CO" sz="2000" spc="42" err="1">
                <a:solidFill>
                  <a:srgbClr val="191919"/>
                </a:solidFill>
                <a:latin typeface="Cooper Hewitt"/>
              </a:rPr>
              <a:t>provinces</a:t>
            </a:r>
            <a:r>
              <a:rPr lang="es-CO" sz="2000" spc="42">
                <a:solidFill>
                  <a:srgbClr val="191919"/>
                </a:solidFill>
                <a:latin typeface="Cooper Hewitt"/>
              </a:rPr>
              <a:t>. </a:t>
            </a:r>
            <a:r>
              <a:rPr lang="es-CO" sz="2000" spc="42" err="1">
                <a:solidFill>
                  <a:srgbClr val="191919"/>
                </a:solidFill>
                <a:latin typeface="Cooper Hewitt"/>
              </a:rPr>
              <a:t>Journal</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Cleaner</a:t>
            </a:r>
            <a:r>
              <a:rPr lang="es-CO" sz="2000" spc="42">
                <a:solidFill>
                  <a:srgbClr val="191919"/>
                </a:solidFill>
                <a:latin typeface="Cooper Hewitt"/>
              </a:rPr>
              <a:t> </a:t>
            </a:r>
            <a:r>
              <a:rPr lang="es-CO" sz="2000" spc="42" err="1">
                <a:solidFill>
                  <a:srgbClr val="191919"/>
                </a:solidFill>
                <a:latin typeface="Cooper Hewitt"/>
              </a:rPr>
              <a:t>Production</a:t>
            </a:r>
            <a:r>
              <a:rPr lang="es-CO" sz="2000" spc="42">
                <a:solidFill>
                  <a:srgbClr val="191919"/>
                </a:solidFill>
                <a:latin typeface="Cooper Hewitt"/>
              </a:rPr>
              <a:t>. 332. 130053. 10.1016/j.jclepro.2021.130053</a:t>
            </a:r>
          </a:p>
          <a:p>
            <a:pPr marL="226695" lvl="1">
              <a:lnSpc>
                <a:spcPts val="3150"/>
              </a:lnSpc>
            </a:pPr>
            <a:endParaRPr lang="es-CO" sz="2000" spc="42">
              <a:solidFill>
                <a:srgbClr val="191919"/>
              </a:solidFill>
              <a:latin typeface="Cooper Hewitt"/>
            </a:endParaRPr>
          </a:p>
          <a:p>
            <a:pPr marL="453390" lvl="1" indent="-226695">
              <a:lnSpc>
                <a:spcPts val="3150"/>
              </a:lnSpc>
              <a:buFont typeface="Arial"/>
              <a:buChar char="•"/>
            </a:pPr>
            <a:endParaRPr lang="es-CO" sz="2000" spc="42">
              <a:solidFill>
                <a:srgbClr val="191919"/>
              </a:solidFill>
              <a:latin typeface="Cooper Hewitt"/>
            </a:endParaRPr>
          </a:p>
        </p:txBody>
      </p:sp>
    </p:spTree>
    <p:extLst>
      <p:ext uri="{BB962C8B-B14F-4D97-AF65-F5344CB8AC3E}">
        <p14:creationId xmlns:p14="http://schemas.microsoft.com/office/powerpoint/2010/main" val="347761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Bibliografía</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34">
            <a:extLst>
              <a:ext uri="{FF2B5EF4-FFF2-40B4-BE49-F238E27FC236}">
                <a16:creationId xmlns:a16="http://schemas.microsoft.com/office/drawing/2014/main" id="{6C4DC937-F138-4DDC-AD1B-0CB77D89468B}"/>
              </a:ext>
            </a:extLst>
          </p:cNvPr>
          <p:cNvSpPr txBox="1"/>
          <p:nvPr/>
        </p:nvSpPr>
        <p:spPr>
          <a:xfrm>
            <a:off x="1855058" y="2729572"/>
            <a:ext cx="13932630" cy="3661772"/>
          </a:xfrm>
          <a:prstGeom prst="rect">
            <a:avLst/>
          </a:prstGeom>
        </p:spPr>
        <p:txBody>
          <a:bodyPr wrap="square" lIns="0" tIns="0" rIns="0" bIns="0" rtlCol="0" anchor="t">
            <a:spAutoFit/>
          </a:bodyPr>
          <a:lstStyle/>
          <a:p>
            <a:pPr marL="453390" lvl="1" indent="-226695">
              <a:lnSpc>
                <a:spcPts val="3150"/>
              </a:lnSpc>
              <a:buFont typeface="Arial"/>
              <a:buChar char="•"/>
            </a:pPr>
            <a:r>
              <a:rPr lang="es-CO" sz="2000" spc="42" err="1">
                <a:solidFill>
                  <a:srgbClr val="191919"/>
                </a:solidFill>
                <a:latin typeface="Cooper Hewitt"/>
              </a:rPr>
              <a:t>Akibu</a:t>
            </a:r>
            <a:r>
              <a:rPr lang="es-CO" sz="2000" spc="42">
                <a:solidFill>
                  <a:srgbClr val="191919"/>
                </a:solidFill>
                <a:latin typeface="Cooper Hewitt"/>
              </a:rPr>
              <a:t> </a:t>
            </a:r>
            <a:r>
              <a:rPr lang="es-CO" sz="2000" spc="42" err="1">
                <a:solidFill>
                  <a:srgbClr val="191919"/>
                </a:solidFill>
                <a:latin typeface="Cooper Hewitt"/>
              </a:rPr>
              <a:t>Mahmoud</a:t>
            </a:r>
            <a:r>
              <a:rPr lang="es-CO" sz="2000" spc="42">
                <a:solidFill>
                  <a:srgbClr val="191919"/>
                </a:solidFill>
                <a:latin typeface="Cooper Hewitt"/>
              </a:rPr>
              <a:t> Abdullah, Raja </a:t>
            </a:r>
            <a:r>
              <a:rPr lang="es-CO" sz="2000" spc="42" err="1">
                <a:solidFill>
                  <a:srgbClr val="191919"/>
                </a:solidFill>
                <a:latin typeface="Cooper Hewitt"/>
              </a:rPr>
              <a:t>Sher</a:t>
            </a:r>
            <a:r>
              <a:rPr lang="es-CO" sz="2000" spc="42">
                <a:solidFill>
                  <a:srgbClr val="191919"/>
                </a:solidFill>
                <a:latin typeface="Cooper Hewitt"/>
              </a:rPr>
              <a:t> </a:t>
            </a:r>
            <a:r>
              <a:rPr lang="es-CO" sz="2000" spc="42" err="1">
                <a:solidFill>
                  <a:srgbClr val="191919"/>
                </a:solidFill>
                <a:latin typeface="Cooper Hewitt"/>
              </a:rPr>
              <a:t>Afgun</a:t>
            </a:r>
            <a:r>
              <a:rPr lang="es-CO" sz="2000" spc="42">
                <a:solidFill>
                  <a:srgbClr val="191919"/>
                </a:solidFill>
                <a:latin typeface="Cooper Hewitt"/>
              </a:rPr>
              <a:t> </a:t>
            </a:r>
            <a:r>
              <a:rPr lang="es-CO" sz="2000" spc="42" err="1">
                <a:solidFill>
                  <a:srgbClr val="191919"/>
                </a:solidFill>
                <a:latin typeface="Cooper Hewitt"/>
              </a:rPr>
              <a:t>Usmani</a:t>
            </a:r>
            <a:r>
              <a:rPr lang="es-CO" sz="2000" spc="42">
                <a:solidFill>
                  <a:srgbClr val="191919"/>
                </a:solidFill>
                <a:latin typeface="Cooper Hewitt"/>
              </a:rPr>
              <a:t>, </a:t>
            </a:r>
            <a:r>
              <a:rPr lang="es-CO" sz="2000" spc="42" err="1">
                <a:solidFill>
                  <a:srgbClr val="191919"/>
                </a:solidFill>
                <a:latin typeface="Cooper Hewitt"/>
              </a:rPr>
              <a:t>Thulasyammal</a:t>
            </a:r>
            <a:r>
              <a:rPr lang="es-CO" sz="2000" spc="42">
                <a:solidFill>
                  <a:srgbClr val="191919"/>
                </a:solidFill>
                <a:latin typeface="Cooper Hewitt"/>
              </a:rPr>
              <a:t> </a:t>
            </a:r>
            <a:r>
              <a:rPr lang="es-CO" sz="2000" spc="42" err="1">
                <a:solidFill>
                  <a:srgbClr val="191919"/>
                </a:solidFill>
                <a:latin typeface="Cooper Hewitt"/>
              </a:rPr>
              <a:t>Ramiah</a:t>
            </a:r>
            <a:r>
              <a:rPr lang="es-CO" sz="2000" spc="42">
                <a:solidFill>
                  <a:srgbClr val="191919"/>
                </a:solidFill>
                <a:latin typeface="Cooper Hewitt"/>
              </a:rPr>
              <a:t> Pillai, </a:t>
            </a:r>
            <a:r>
              <a:rPr lang="es-CO" sz="2000" spc="42" err="1">
                <a:solidFill>
                  <a:srgbClr val="191919"/>
                </a:solidFill>
                <a:latin typeface="Cooper Hewitt"/>
              </a:rPr>
              <a:t>Mohsen</a:t>
            </a:r>
            <a:r>
              <a:rPr lang="es-CO" sz="2000" spc="42">
                <a:solidFill>
                  <a:srgbClr val="191919"/>
                </a:solidFill>
                <a:latin typeface="Cooper Hewitt"/>
              </a:rPr>
              <a:t> </a:t>
            </a:r>
            <a:r>
              <a:rPr lang="es-CO" sz="2000" spc="42" err="1">
                <a:solidFill>
                  <a:srgbClr val="191919"/>
                </a:solidFill>
                <a:latin typeface="Cooper Hewitt"/>
              </a:rPr>
              <a:t>Marjani</a:t>
            </a:r>
            <a:r>
              <a:rPr lang="es-CO" sz="2000" spc="42">
                <a:solidFill>
                  <a:srgbClr val="191919"/>
                </a:solidFill>
                <a:latin typeface="Cooper Hewitt"/>
              </a:rPr>
              <a:t> and Ibrahim </a:t>
            </a:r>
            <a:r>
              <a:rPr lang="es-CO" sz="2000" spc="42" err="1">
                <a:solidFill>
                  <a:srgbClr val="191919"/>
                </a:solidFill>
                <a:latin typeface="Cooper Hewitt"/>
              </a:rPr>
              <a:t>Abaker</a:t>
            </a:r>
            <a:r>
              <a:rPr lang="es-CO" sz="2000" spc="42">
                <a:solidFill>
                  <a:srgbClr val="191919"/>
                </a:solidFill>
                <a:latin typeface="Cooper Hewitt"/>
              </a:rPr>
              <a:t> </a:t>
            </a:r>
            <a:r>
              <a:rPr lang="es-CO" sz="2000" spc="42" err="1">
                <a:solidFill>
                  <a:srgbClr val="191919"/>
                </a:solidFill>
                <a:latin typeface="Cooper Hewitt"/>
              </a:rPr>
              <a:t>Targio</a:t>
            </a:r>
            <a:r>
              <a:rPr lang="es-CO" sz="2000" spc="42">
                <a:solidFill>
                  <a:srgbClr val="191919"/>
                </a:solidFill>
                <a:latin typeface="Cooper Hewitt"/>
              </a:rPr>
              <a:t> </a:t>
            </a:r>
            <a:r>
              <a:rPr lang="es-CO" sz="2000" spc="42" err="1">
                <a:solidFill>
                  <a:srgbClr val="191919"/>
                </a:solidFill>
                <a:latin typeface="Cooper Hewitt"/>
              </a:rPr>
              <a:t>Hashem</a:t>
            </a:r>
            <a:r>
              <a:rPr lang="es-CO" sz="2000" spc="42">
                <a:solidFill>
                  <a:srgbClr val="191919"/>
                </a:solidFill>
                <a:latin typeface="Cooper Hewitt"/>
              </a:rPr>
              <a:t>, “</a:t>
            </a:r>
            <a:r>
              <a:rPr lang="es-CO" sz="2000" spc="42" err="1">
                <a:solidFill>
                  <a:srgbClr val="191919"/>
                </a:solidFill>
                <a:latin typeface="Cooper Hewitt"/>
              </a:rPr>
              <a:t>An</a:t>
            </a:r>
            <a:r>
              <a:rPr lang="es-CO" sz="2000" spc="42">
                <a:solidFill>
                  <a:srgbClr val="191919"/>
                </a:solidFill>
                <a:latin typeface="Cooper Hewitt"/>
              </a:rPr>
              <a:t> </a:t>
            </a:r>
            <a:r>
              <a:rPr lang="es-CO" sz="2000" spc="42" err="1">
                <a:solidFill>
                  <a:srgbClr val="191919"/>
                </a:solidFill>
                <a:latin typeface="Cooper Hewitt"/>
              </a:rPr>
              <a:t>Optimized</a:t>
            </a:r>
            <a:r>
              <a:rPr lang="es-CO" sz="2000" spc="42">
                <a:solidFill>
                  <a:srgbClr val="191919"/>
                </a:solidFill>
                <a:latin typeface="Cooper Hewitt"/>
              </a:rPr>
              <a:t> Artificial Neural Network </a:t>
            </a:r>
            <a:r>
              <a:rPr lang="es-CO" sz="2000" spc="42" err="1">
                <a:solidFill>
                  <a:srgbClr val="191919"/>
                </a:solidFill>
                <a:latin typeface="Cooper Hewitt"/>
              </a:rPr>
              <a:t>Model</a:t>
            </a:r>
            <a:r>
              <a:rPr lang="es-CO" sz="2000" spc="42">
                <a:solidFill>
                  <a:srgbClr val="191919"/>
                </a:solidFill>
                <a:latin typeface="Cooper Hewitt"/>
              </a:rPr>
              <a:t> </a:t>
            </a:r>
            <a:r>
              <a:rPr lang="es-CO" sz="2000" spc="42" err="1">
                <a:solidFill>
                  <a:srgbClr val="191919"/>
                </a:solidFill>
                <a:latin typeface="Cooper Hewitt"/>
              </a:rPr>
              <a:t>using</a:t>
            </a:r>
            <a:r>
              <a:rPr lang="es-CO" sz="2000" spc="42">
                <a:solidFill>
                  <a:srgbClr val="191919"/>
                </a:solidFill>
                <a:latin typeface="Cooper Hewitt"/>
              </a:rPr>
              <a:t> </a:t>
            </a:r>
            <a:r>
              <a:rPr lang="es-CO" sz="2000" spc="42" err="1">
                <a:solidFill>
                  <a:srgbClr val="191919"/>
                </a:solidFill>
                <a:latin typeface="Cooper Hewitt"/>
              </a:rPr>
              <a:t>Genetic</a:t>
            </a:r>
            <a:r>
              <a:rPr lang="es-CO" sz="2000" spc="42">
                <a:solidFill>
                  <a:srgbClr val="191919"/>
                </a:solidFill>
                <a:latin typeface="Cooper Hewitt"/>
              </a:rPr>
              <a:t> </a:t>
            </a:r>
            <a:r>
              <a:rPr lang="es-CO" sz="2000" spc="42" err="1">
                <a:solidFill>
                  <a:srgbClr val="191919"/>
                </a:solidFill>
                <a:latin typeface="Cooper Hewitt"/>
              </a:rPr>
              <a:t>Algorithm</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a:t>
            </a:r>
            <a:r>
              <a:rPr lang="es-CO" sz="2000" spc="42" err="1">
                <a:solidFill>
                  <a:srgbClr val="191919"/>
                </a:solidFill>
                <a:latin typeface="Cooper Hewitt"/>
              </a:rPr>
              <a:t>Prediction</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Traffic</a:t>
            </a:r>
            <a:r>
              <a:rPr lang="es-CO" sz="2000" spc="42">
                <a:solidFill>
                  <a:srgbClr val="191919"/>
                </a:solidFill>
                <a:latin typeface="Cooper Hewitt"/>
              </a:rPr>
              <a:t> </a:t>
            </a:r>
            <a:r>
              <a:rPr lang="es-CO" sz="2000" spc="42" err="1">
                <a:solidFill>
                  <a:srgbClr val="191919"/>
                </a:solidFill>
                <a:latin typeface="Cooper Hewitt"/>
              </a:rPr>
              <a:t>Emission</a:t>
            </a:r>
            <a:r>
              <a:rPr lang="es-CO" sz="2000" spc="42">
                <a:solidFill>
                  <a:srgbClr val="191919"/>
                </a:solidFill>
                <a:latin typeface="Cooper Hewitt"/>
              </a:rPr>
              <a:t> </a:t>
            </a:r>
            <a:r>
              <a:rPr lang="es-CO" sz="2000" spc="42" err="1">
                <a:solidFill>
                  <a:srgbClr val="191919"/>
                </a:solidFill>
                <a:latin typeface="Cooper Hewitt"/>
              </a:rPr>
              <a:t>Concentrations</a:t>
            </a:r>
            <a:r>
              <a:rPr lang="es-CO" sz="2000" spc="42">
                <a:solidFill>
                  <a:srgbClr val="191919"/>
                </a:solidFill>
                <a:latin typeface="Cooper Hewitt"/>
              </a:rPr>
              <a:t>” International </a:t>
            </a:r>
            <a:r>
              <a:rPr lang="es-CO" sz="2000" spc="42" err="1">
                <a:solidFill>
                  <a:srgbClr val="191919"/>
                </a:solidFill>
                <a:latin typeface="Cooper Hewitt"/>
              </a:rPr>
              <a:t>Journal</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Advanced</a:t>
            </a:r>
            <a:r>
              <a:rPr lang="es-CO" sz="2000" spc="42">
                <a:solidFill>
                  <a:srgbClr val="191919"/>
                </a:solidFill>
                <a:latin typeface="Cooper Hewitt"/>
              </a:rPr>
              <a:t> </a:t>
            </a:r>
            <a:r>
              <a:rPr lang="es-CO" sz="2000" spc="42" err="1">
                <a:solidFill>
                  <a:srgbClr val="191919"/>
                </a:solidFill>
                <a:latin typeface="Cooper Hewitt"/>
              </a:rPr>
              <a:t>Computer</a:t>
            </a:r>
            <a:r>
              <a:rPr lang="es-CO" sz="2000" spc="42">
                <a:solidFill>
                  <a:srgbClr val="191919"/>
                </a:solidFill>
                <a:latin typeface="Cooper Hewitt"/>
              </a:rPr>
              <a:t> </a:t>
            </a:r>
            <a:r>
              <a:rPr lang="es-CO" sz="2000" spc="42" err="1">
                <a:solidFill>
                  <a:srgbClr val="191919"/>
                </a:solidFill>
                <a:latin typeface="Cooper Hewitt"/>
              </a:rPr>
              <a:t>Science</a:t>
            </a:r>
            <a:r>
              <a:rPr lang="es-CO" sz="2000" spc="42">
                <a:solidFill>
                  <a:srgbClr val="191919"/>
                </a:solidFill>
                <a:latin typeface="Cooper Hewitt"/>
              </a:rPr>
              <a:t> and </a:t>
            </a:r>
            <a:r>
              <a:rPr lang="es-CO" sz="2000" spc="42" err="1">
                <a:solidFill>
                  <a:srgbClr val="191919"/>
                </a:solidFill>
                <a:latin typeface="Cooper Hewitt"/>
              </a:rPr>
              <a:t>Applications</a:t>
            </a:r>
            <a:r>
              <a:rPr lang="es-CO" sz="2000" spc="42">
                <a:solidFill>
                  <a:srgbClr val="191919"/>
                </a:solidFill>
                <a:latin typeface="Cooper Hewitt"/>
              </a:rPr>
              <a:t>(IJACSA), 12(6), 2021. http://dx.doi.org/10.14569/IJACSA.2021.0120693</a:t>
            </a:r>
          </a:p>
          <a:p>
            <a:pPr marL="453390" lvl="1" indent="-226695">
              <a:lnSpc>
                <a:spcPts val="3150"/>
              </a:lnSpc>
              <a:buFont typeface="Arial"/>
              <a:buChar char="•"/>
            </a:pPr>
            <a:endParaRPr lang="es-CO" sz="2000" spc="42">
              <a:solidFill>
                <a:srgbClr val="191919"/>
              </a:solidFill>
              <a:latin typeface="Cooper Hewitt"/>
            </a:endParaRPr>
          </a:p>
          <a:p>
            <a:pPr marL="453390" lvl="1" indent="-226695">
              <a:lnSpc>
                <a:spcPts val="3150"/>
              </a:lnSpc>
              <a:buFont typeface="Arial"/>
              <a:buChar char="•"/>
            </a:pPr>
            <a:r>
              <a:rPr lang="es-CO" sz="2000" spc="42" err="1">
                <a:solidFill>
                  <a:srgbClr val="191919"/>
                </a:solidFill>
                <a:latin typeface="Cooper Hewitt"/>
              </a:rPr>
              <a:t>Jongmyung</a:t>
            </a:r>
            <a:r>
              <a:rPr lang="es-CO" sz="2000" spc="42">
                <a:solidFill>
                  <a:srgbClr val="191919"/>
                </a:solidFill>
                <a:latin typeface="Cooper Hewitt"/>
              </a:rPr>
              <a:t> Kim, </a:t>
            </a:r>
            <a:r>
              <a:rPr lang="es-CO" sz="2000" spc="42" err="1">
                <a:solidFill>
                  <a:srgbClr val="191919"/>
                </a:solidFill>
                <a:latin typeface="Cooper Hewitt"/>
              </a:rPr>
              <a:t>Jihwan</a:t>
            </a:r>
            <a:r>
              <a:rPr lang="es-CO" sz="2000" spc="42">
                <a:solidFill>
                  <a:srgbClr val="191919"/>
                </a:solidFill>
                <a:latin typeface="Cooper Hewitt"/>
              </a:rPr>
              <a:t> Park, </a:t>
            </a:r>
            <a:r>
              <a:rPr lang="es-CO" sz="2000" spc="42" err="1">
                <a:solidFill>
                  <a:srgbClr val="191919"/>
                </a:solidFill>
                <a:latin typeface="Cooper Hewitt"/>
              </a:rPr>
              <a:t>Seunghyup</a:t>
            </a:r>
            <a:r>
              <a:rPr lang="es-CO" sz="2000" spc="42">
                <a:solidFill>
                  <a:srgbClr val="191919"/>
                </a:solidFill>
                <a:latin typeface="Cooper Hewitt"/>
              </a:rPr>
              <a:t> </a:t>
            </a:r>
            <a:r>
              <a:rPr lang="es-CO" sz="2000" spc="42" err="1">
                <a:solidFill>
                  <a:srgbClr val="191919"/>
                </a:solidFill>
                <a:latin typeface="Cooper Hewitt"/>
              </a:rPr>
              <a:t>Shin</a:t>
            </a:r>
            <a:r>
              <a:rPr lang="es-CO" sz="2000" spc="42">
                <a:solidFill>
                  <a:srgbClr val="191919"/>
                </a:solidFill>
                <a:latin typeface="Cooper Hewitt"/>
              </a:rPr>
              <a:t>, </a:t>
            </a:r>
            <a:r>
              <a:rPr lang="es-CO" sz="2000" spc="42" err="1">
                <a:solidFill>
                  <a:srgbClr val="191919"/>
                </a:solidFill>
                <a:latin typeface="Cooper Hewitt"/>
              </a:rPr>
              <a:t>Yongjoo</a:t>
            </a:r>
            <a:r>
              <a:rPr lang="es-CO" sz="2000" spc="42">
                <a:solidFill>
                  <a:srgbClr val="191919"/>
                </a:solidFill>
                <a:latin typeface="Cooper Hewitt"/>
              </a:rPr>
              <a:t> Lee, </a:t>
            </a:r>
            <a:r>
              <a:rPr lang="es-CO" sz="2000" spc="42" err="1">
                <a:solidFill>
                  <a:srgbClr val="191919"/>
                </a:solidFill>
                <a:latin typeface="Cooper Hewitt"/>
              </a:rPr>
              <a:t>Kyoungdoug</a:t>
            </a:r>
            <a:r>
              <a:rPr lang="es-CO" sz="2000" spc="42">
                <a:solidFill>
                  <a:srgbClr val="191919"/>
                </a:solidFill>
                <a:latin typeface="Cooper Hewitt"/>
              </a:rPr>
              <a:t> Min, et al.. </a:t>
            </a:r>
            <a:r>
              <a:rPr lang="es-CO" sz="2000" spc="42" err="1">
                <a:solidFill>
                  <a:srgbClr val="191919"/>
                </a:solidFill>
                <a:latin typeface="Cooper Hewitt"/>
              </a:rPr>
              <a:t>Prediction</a:t>
            </a:r>
            <a:r>
              <a:rPr lang="es-CO" sz="2000" spc="42">
                <a:solidFill>
                  <a:srgbClr val="191919"/>
                </a:solidFill>
                <a:latin typeface="Cooper Hewitt"/>
              </a:rPr>
              <a:t> </a:t>
            </a:r>
            <a:r>
              <a:rPr lang="es-CO" sz="2000" spc="42" err="1">
                <a:solidFill>
                  <a:srgbClr val="191919"/>
                </a:solidFill>
                <a:latin typeface="Cooper Hewitt"/>
              </a:rPr>
              <a:t>of</a:t>
            </a:r>
            <a:r>
              <a:rPr lang="es-CO" sz="2000" spc="42">
                <a:solidFill>
                  <a:srgbClr val="191919"/>
                </a:solidFill>
                <a:latin typeface="Cooper Hewitt"/>
              </a:rPr>
              <a:t> </a:t>
            </a:r>
            <a:r>
              <a:rPr lang="es-CO" sz="2000" spc="42" err="1">
                <a:solidFill>
                  <a:srgbClr val="191919"/>
                </a:solidFill>
                <a:latin typeface="Cooper Hewitt"/>
              </a:rPr>
              <a:t>engine</a:t>
            </a:r>
            <a:r>
              <a:rPr lang="es-CO" sz="2000" spc="42">
                <a:solidFill>
                  <a:srgbClr val="191919"/>
                </a:solidFill>
                <a:latin typeface="Cooper Hewitt"/>
              </a:rPr>
              <a:t> </a:t>
            </a:r>
            <a:r>
              <a:rPr lang="es-CO" sz="2000" spc="42" err="1">
                <a:solidFill>
                  <a:srgbClr val="191919"/>
                </a:solidFill>
                <a:latin typeface="Cooper Hewitt"/>
              </a:rPr>
              <a:t>NOx</a:t>
            </a:r>
            <a:r>
              <a:rPr lang="es-CO" sz="2000" spc="42">
                <a:solidFill>
                  <a:srgbClr val="191919"/>
                </a:solidFill>
                <a:latin typeface="Cooper Hewitt"/>
              </a:rPr>
              <a:t> </a:t>
            </a:r>
            <a:r>
              <a:rPr lang="es-CO" sz="2000" spc="42" err="1">
                <a:solidFill>
                  <a:srgbClr val="191919"/>
                </a:solidFill>
                <a:latin typeface="Cooper Hewitt"/>
              </a:rPr>
              <a:t>for</a:t>
            </a:r>
            <a:r>
              <a:rPr lang="es-CO" sz="2000" spc="42">
                <a:solidFill>
                  <a:srgbClr val="191919"/>
                </a:solidFill>
                <a:latin typeface="Cooper Hewitt"/>
              </a:rPr>
              <a:t> virtual sensor </a:t>
            </a:r>
            <a:r>
              <a:rPr lang="es-CO" sz="2000" spc="42" err="1">
                <a:solidFill>
                  <a:srgbClr val="191919"/>
                </a:solidFill>
                <a:latin typeface="Cooper Hewitt"/>
              </a:rPr>
              <a:t>using</a:t>
            </a:r>
            <a:r>
              <a:rPr lang="es-CO" sz="2000" spc="42">
                <a:solidFill>
                  <a:srgbClr val="191919"/>
                </a:solidFill>
                <a:latin typeface="Cooper Hewitt"/>
              </a:rPr>
              <a:t> </a:t>
            </a:r>
            <a:r>
              <a:rPr lang="es-CO" sz="2000" spc="42" err="1">
                <a:solidFill>
                  <a:srgbClr val="191919"/>
                </a:solidFill>
                <a:latin typeface="Cooper Hewitt"/>
              </a:rPr>
              <a:t>deep</a:t>
            </a:r>
            <a:r>
              <a:rPr lang="es-CO" sz="2000" spc="42">
                <a:solidFill>
                  <a:srgbClr val="191919"/>
                </a:solidFill>
                <a:latin typeface="Cooper Hewitt"/>
              </a:rPr>
              <a:t> neural </a:t>
            </a:r>
            <a:r>
              <a:rPr lang="es-CO" sz="2000" spc="42" err="1">
                <a:solidFill>
                  <a:srgbClr val="191919"/>
                </a:solidFill>
                <a:latin typeface="Cooper Hewitt"/>
              </a:rPr>
              <a:t>network</a:t>
            </a:r>
            <a:r>
              <a:rPr lang="es-CO" sz="2000" spc="42">
                <a:solidFill>
                  <a:srgbClr val="191919"/>
                </a:solidFill>
                <a:latin typeface="Cooper Hewitt"/>
              </a:rPr>
              <a:t> and </a:t>
            </a:r>
            <a:r>
              <a:rPr lang="es-CO" sz="2000" spc="42" err="1">
                <a:solidFill>
                  <a:srgbClr val="191919"/>
                </a:solidFill>
                <a:latin typeface="Cooper Hewitt"/>
              </a:rPr>
              <a:t>genetic</a:t>
            </a:r>
            <a:r>
              <a:rPr lang="es-CO" sz="2000" spc="42">
                <a:solidFill>
                  <a:srgbClr val="191919"/>
                </a:solidFill>
                <a:latin typeface="Cooper Hewitt"/>
              </a:rPr>
              <a:t> </a:t>
            </a:r>
            <a:r>
              <a:rPr lang="es-CO" sz="2000" spc="42" err="1">
                <a:solidFill>
                  <a:srgbClr val="191919"/>
                </a:solidFill>
                <a:latin typeface="Cooper Hewitt"/>
              </a:rPr>
              <a:t>algorithm</a:t>
            </a:r>
            <a:r>
              <a:rPr lang="es-CO" sz="2000" spc="42">
                <a:solidFill>
                  <a:srgbClr val="191919"/>
                </a:solidFill>
                <a:latin typeface="Cooper Hewitt"/>
              </a:rPr>
              <a:t>. </a:t>
            </a:r>
            <a:r>
              <a:rPr lang="es-CO" sz="2000" spc="42" err="1">
                <a:solidFill>
                  <a:srgbClr val="191919"/>
                </a:solidFill>
                <a:latin typeface="Cooper Hewitt"/>
              </a:rPr>
              <a:t>Oil</a:t>
            </a:r>
            <a:r>
              <a:rPr lang="es-CO" sz="2000" spc="42">
                <a:solidFill>
                  <a:srgbClr val="191919"/>
                </a:solidFill>
                <a:latin typeface="Cooper Hewitt"/>
              </a:rPr>
              <a:t> &amp; Gas </a:t>
            </a:r>
            <a:r>
              <a:rPr lang="es-CO" sz="2000" spc="42" err="1">
                <a:solidFill>
                  <a:srgbClr val="191919"/>
                </a:solidFill>
                <a:latin typeface="Cooper Hewitt"/>
              </a:rPr>
              <a:t>Science</a:t>
            </a:r>
            <a:r>
              <a:rPr lang="es-CO" sz="2000" spc="42">
                <a:solidFill>
                  <a:srgbClr val="191919"/>
                </a:solidFill>
                <a:latin typeface="Cooper Hewitt"/>
              </a:rPr>
              <a:t> and </a:t>
            </a:r>
            <a:r>
              <a:rPr lang="es-CO" sz="2000" spc="42" err="1">
                <a:solidFill>
                  <a:srgbClr val="191919"/>
                </a:solidFill>
                <a:latin typeface="Cooper Hewitt"/>
              </a:rPr>
              <a:t>Technology</a:t>
            </a:r>
            <a:r>
              <a:rPr lang="es-CO" sz="2000" spc="42">
                <a:solidFill>
                  <a:srgbClr val="191919"/>
                </a:solidFill>
                <a:latin typeface="Cooper Hewitt"/>
              </a:rPr>
              <a:t> - </a:t>
            </a:r>
            <a:r>
              <a:rPr lang="es-CO" sz="2000" spc="42" err="1">
                <a:solidFill>
                  <a:srgbClr val="191919"/>
                </a:solidFill>
                <a:latin typeface="Cooper Hewitt"/>
              </a:rPr>
              <a:t>Revue</a:t>
            </a:r>
            <a:r>
              <a:rPr lang="es-CO" sz="2000" spc="42">
                <a:solidFill>
                  <a:srgbClr val="191919"/>
                </a:solidFill>
                <a:latin typeface="Cooper Hewitt"/>
              </a:rPr>
              <a:t> </a:t>
            </a:r>
            <a:r>
              <a:rPr lang="es-CO" sz="2000" spc="42" err="1">
                <a:solidFill>
                  <a:srgbClr val="191919"/>
                </a:solidFill>
                <a:latin typeface="Cooper Hewitt"/>
              </a:rPr>
              <a:t>d'IFP</a:t>
            </a:r>
            <a:r>
              <a:rPr lang="es-CO" sz="2000" spc="42">
                <a:solidFill>
                  <a:srgbClr val="191919"/>
                </a:solidFill>
                <a:latin typeface="Cooper Hewitt"/>
              </a:rPr>
              <a:t> </a:t>
            </a:r>
            <a:r>
              <a:rPr lang="es-CO" sz="2000" spc="42" err="1">
                <a:solidFill>
                  <a:srgbClr val="191919"/>
                </a:solidFill>
                <a:latin typeface="Cooper Hewitt"/>
              </a:rPr>
              <a:t>Energies</a:t>
            </a:r>
            <a:r>
              <a:rPr lang="es-CO" sz="2000" spc="42">
                <a:solidFill>
                  <a:srgbClr val="191919"/>
                </a:solidFill>
                <a:latin typeface="Cooper Hewitt"/>
              </a:rPr>
              <a:t> </a:t>
            </a:r>
            <a:r>
              <a:rPr lang="es-CO" sz="2000" spc="42" err="1">
                <a:solidFill>
                  <a:srgbClr val="191919"/>
                </a:solidFill>
                <a:latin typeface="Cooper Hewitt"/>
              </a:rPr>
              <a:t>nouvelles</a:t>
            </a:r>
            <a:r>
              <a:rPr lang="es-CO" sz="2000" spc="42">
                <a:solidFill>
                  <a:srgbClr val="191919"/>
                </a:solidFill>
                <a:latin typeface="Cooper Hewitt"/>
              </a:rPr>
              <a:t>, </a:t>
            </a:r>
            <a:r>
              <a:rPr lang="es-CO" sz="2000" spc="42" err="1">
                <a:solidFill>
                  <a:srgbClr val="191919"/>
                </a:solidFill>
                <a:latin typeface="Cooper Hewitt"/>
              </a:rPr>
              <a:t>Institut</a:t>
            </a:r>
            <a:r>
              <a:rPr lang="es-CO" sz="2000" spc="42">
                <a:solidFill>
                  <a:srgbClr val="191919"/>
                </a:solidFill>
                <a:latin typeface="Cooper Hewitt"/>
              </a:rPr>
              <a:t> </a:t>
            </a:r>
            <a:r>
              <a:rPr lang="es-CO" sz="2000" spc="42" err="1">
                <a:solidFill>
                  <a:srgbClr val="191919"/>
                </a:solidFill>
                <a:latin typeface="Cooper Hewitt"/>
              </a:rPr>
              <a:t>Français</a:t>
            </a:r>
            <a:r>
              <a:rPr lang="es-CO" sz="2000" spc="42">
                <a:solidFill>
                  <a:srgbClr val="191919"/>
                </a:solidFill>
                <a:latin typeface="Cooper Hewitt"/>
              </a:rPr>
              <a:t> du </a:t>
            </a:r>
            <a:r>
              <a:rPr lang="es-CO" sz="2000" spc="42" err="1">
                <a:solidFill>
                  <a:srgbClr val="191919"/>
                </a:solidFill>
                <a:latin typeface="Cooper Hewitt"/>
              </a:rPr>
              <a:t>Pétrole</a:t>
            </a:r>
            <a:r>
              <a:rPr lang="es-CO" sz="2000" spc="42">
                <a:solidFill>
                  <a:srgbClr val="191919"/>
                </a:solidFill>
                <a:latin typeface="Cooper Hewitt"/>
              </a:rPr>
              <a:t> (IFP), 2021, 76, pp.72. ⟨10.2516/</a:t>
            </a:r>
            <a:r>
              <a:rPr lang="es-CO" sz="2000" spc="42" err="1">
                <a:solidFill>
                  <a:srgbClr val="191919"/>
                </a:solidFill>
                <a:latin typeface="Cooper Hewitt"/>
              </a:rPr>
              <a:t>ogst</a:t>
            </a:r>
            <a:r>
              <a:rPr lang="es-CO" sz="2000" spc="42">
                <a:solidFill>
                  <a:srgbClr val="191919"/>
                </a:solidFill>
                <a:latin typeface="Cooper Hewitt"/>
              </a:rPr>
              <a:t>/2021054⟩</a:t>
            </a:r>
          </a:p>
          <a:p>
            <a:pPr marL="453390" lvl="1" indent="-226695">
              <a:lnSpc>
                <a:spcPts val="3150"/>
              </a:lnSpc>
              <a:buFont typeface="Arial"/>
              <a:buChar char="•"/>
            </a:pPr>
            <a:endParaRPr lang="es-CO" sz="2000" spc="42">
              <a:solidFill>
                <a:srgbClr val="191919"/>
              </a:solidFill>
              <a:latin typeface="Cooper Hewitt"/>
            </a:endParaRPr>
          </a:p>
        </p:txBody>
      </p:sp>
    </p:spTree>
    <p:extLst>
      <p:ext uri="{BB962C8B-B14F-4D97-AF65-F5344CB8AC3E}">
        <p14:creationId xmlns:p14="http://schemas.microsoft.com/office/powerpoint/2010/main" val="629336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752215"/>
            <a:ext cx="12687300" cy="3115945"/>
          </a:xfrm>
          <a:prstGeom prst="rect">
            <a:avLst/>
          </a:prstGeom>
        </p:spPr>
        <p:txBody>
          <a:bodyPr lIns="0" tIns="0" rIns="0" bIns="0" rtlCol="0" anchor="t">
            <a:spAutoFit/>
          </a:bodyPr>
          <a:lstStyle/>
          <a:p>
            <a:pPr>
              <a:lnSpc>
                <a:spcPts val="11000"/>
              </a:lnSpc>
            </a:pPr>
            <a:r>
              <a:rPr lang="en-US" sz="10000" spc="-100">
                <a:solidFill>
                  <a:srgbClr val="22231D"/>
                </a:solidFill>
                <a:latin typeface="Cooper Hewitt"/>
              </a:rPr>
              <a:t>ESPACIO PARA PREGUNTAS</a:t>
            </a:r>
          </a:p>
        </p:txBody>
      </p:sp>
      <p:sp>
        <p:nvSpPr>
          <p:cNvPr id="3" name="AutoShape 3"/>
          <p:cNvSpPr/>
          <p:nvPr/>
        </p:nvSpPr>
        <p:spPr>
          <a:xfrm>
            <a:off x="-4676" y="7353300"/>
            <a:ext cx="15873326" cy="1082040"/>
          </a:xfrm>
          <a:prstGeom prst="rect">
            <a:avLst/>
          </a:prstGeom>
          <a:solidFill>
            <a:srgbClr val="3EDAD8">
              <a:alpha val="80000"/>
            </a:srgbClr>
          </a:solidFill>
        </p:spPr>
      </p:sp>
      <p:sp>
        <p:nvSpPr>
          <p:cNvPr id="4" name="TextBox 4"/>
          <p:cNvSpPr txBox="1"/>
          <p:nvPr/>
        </p:nvSpPr>
        <p:spPr>
          <a:xfrm>
            <a:off x="-4132202" y="7579995"/>
            <a:ext cx="16590516" cy="542925"/>
          </a:xfrm>
          <a:prstGeom prst="rect">
            <a:avLst/>
          </a:prstGeom>
        </p:spPr>
        <p:txBody>
          <a:bodyPr lIns="0" tIns="0" rIns="0" bIns="0" rtlCol="0" anchor="t">
            <a:spAutoFit/>
          </a:bodyPr>
          <a:lstStyle/>
          <a:p>
            <a:pPr algn="ctr">
              <a:lnSpc>
                <a:spcPts val="3600"/>
              </a:lnSpc>
            </a:pPr>
            <a:r>
              <a:rPr lang="en-US" sz="3000" spc="450">
                <a:solidFill>
                  <a:srgbClr val="191919"/>
                </a:solidFill>
                <a:latin typeface="Cooper Hewitt"/>
              </a:rPr>
              <a:t>AGRADECEMOS SU ATENCIÓN</a:t>
            </a:r>
          </a:p>
        </p:txBody>
      </p:sp>
      <p:pic>
        <p:nvPicPr>
          <p:cNvPr id="5" name="Picture 5"/>
          <p:cNvPicPr>
            <a:picLocks noChangeAspect="1"/>
          </p:cNvPicPr>
          <p:nvPr/>
        </p:nvPicPr>
        <p:blipFill>
          <a:blip r:embed="rId2">
            <a:alphaModFix amt="5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15515" y="1028700"/>
            <a:ext cx="4343785" cy="4114800"/>
          </a:xfrm>
          <a:prstGeom prst="rect">
            <a:avLst/>
          </a:prstGeom>
        </p:spPr>
      </p:pic>
      <p:sp>
        <p:nvSpPr>
          <p:cNvPr id="6" name="Rectangle 5">
            <a:extLst>
              <a:ext uri="{FF2B5EF4-FFF2-40B4-BE49-F238E27FC236}">
                <a16:creationId xmlns:a16="http://schemas.microsoft.com/office/drawing/2014/main" id="{E83CA8BE-516F-44A7-9377-8568A5F6715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xtBox 10">
            <a:extLst>
              <a:ext uri="{FF2B5EF4-FFF2-40B4-BE49-F238E27FC236}">
                <a16:creationId xmlns:a16="http://schemas.microsoft.com/office/drawing/2014/main" id="{B54B5B9A-E9D0-48F2-86F8-FBD11F79034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3609F9-C5FC-45A4-9280-D884C7F56A3C}"/>
              </a:ext>
            </a:extLst>
          </p:cNvPr>
          <p:cNvSpPr/>
          <p:nvPr/>
        </p:nvSpPr>
        <p:spPr>
          <a:xfrm>
            <a:off x="457200" y="154241"/>
            <a:ext cx="17297400" cy="9713659"/>
          </a:xfrm>
          <a:prstGeom prst="rect">
            <a:avLst/>
          </a:prstGeom>
          <a:noFill/>
          <a:ln w="76200">
            <a:solidFill>
              <a:srgbClr val="2C9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angle 25">
            <a:extLst>
              <a:ext uri="{FF2B5EF4-FFF2-40B4-BE49-F238E27FC236}">
                <a16:creationId xmlns:a16="http://schemas.microsoft.com/office/drawing/2014/main" id="{221C59C2-34A2-42A7-A724-E6D29F65275C}"/>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extBox 10">
            <a:extLst>
              <a:ext uri="{FF2B5EF4-FFF2-40B4-BE49-F238E27FC236}">
                <a16:creationId xmlns:a16="http://schemas.microsoft.com/office/drawing/2014/main" id="{FE3D17B7-9D81-41B1-8EE9-26D90F51ACA0}"/>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30" name="TextBox 29">
            <a:extLst>
              <a:ext uri="{FF2B5EF4-FFF2-40B4-BE49-F238E27FC236}">
                <a16:creationId xmlns:a16="http://schemas.microsoft.com/office/drawing/2014/main" id="{32CA55C8-005D-50CC-BFA0-68B759330DF8}"/>
              </a:ext>
            </a:extLst>
          </p:cNvPr>
          <p:cNvSpPr txBox="1"/>
          <p:nvPr/>
        </p:nvSpPr>
        <p:spPr>
          <a:xfrm>
            <a:off x="3981839" y="8052319"/>
            <a:ext cx="97061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33333"/>
                </a:solidFill>
                <a:latin typeface="Cooper Hewitt"/>
                <a:ea typeface="Cooper Hewitt"/>
              </a:rPr>
              <a:t>El </a:t>
            </a:r>
            <a:r>
              <a:rPr lang="en-US" sz="1600" err="1">
                <a:solidFill>
                  <a:srgbClr val="333333"/>
                </a:solidFill>
                <a:latin typeface="Cooper Hewitt"/>
                <a:ea typeface="Cooper Hewitt"/>
              </a:rPr>
              <a:t>hielo</a:t>
            </a:r>
            <a:r>
              <a:rPr lang="en-US" sz="1600">
                <a:solidFill>
                  <a:srgbClr val="333333"/>
                </a:solidFill>
                <a:latin typeface="Cooper Hewitt"/>
                <a:ea typeface="Cooper Hewitt"/>
              </a:rPr>
              <a:t> </a:t>
            </a:r>
            <a:r>
              <a:rPr lang="en-US" sz="1600" err="1">
                <a:solidFill>
                  <a:srgbClr val="333333"/>
                </a:solidFill>
                <a:latin typeface="Cooper Hewitt"/>
                <a:ea typeface="Cooper Hewitt"/>
              </a:rPr>
              <a:t>marino</a:t>
            </a:r>
            <a:r>
              <a:rPr lang="en-US" sz="1600">
                <a:solidFill>
                  <a:srgbClr val="333333"/>
                </a:solidFill>
                <a:latin typeface="Cooper Hewitt"/>
                <a:ea typeface="Cooper Hewitt"/>
              </a:rPr>
              <a:t> se </a:t>
            </a:r>
            <a:r>
              <a:rPr lang="en-US" sz="1600" err="1">
                <a:solidFill>
                  <a:srgbClr val="333333"/>
                </a:solidFill>
                <a:latin typeface="Cooper Hewitt"/>
                <a:ea typeface="Cooper Hewitt"/>
              </a:rPr>
              <a:t>derrite</a:t>
            </a:r>
            <a:r>
              <a:rPr lang="en-US" sz="1600">
                <a:solidFill>
                  <a:srgbClr val="333333"/>
                </a:solidFill>
                <a:latin typeface="Cooper Hewitt"/>
                <a:ea typeface="Cooper Hewitt"/>
              </a:rPr>
              <a:t> y </a:t>
            </a:r>
            <a:r>
              <a:rPr lang="en-US" sz="1600" err="1">
                <a:solidFill>
                  <a:srgbClr val="333333"/>
                </a:solidFill>
                <a:latin typeface="Cooper Hewitt"/>
                <a:ea typeface="Cooper Hewitt"/>
              </a:rPr>
              <a:t>pasa</a:t>
            </a:r>
            <a:r>
              <a:rPr lang="en-US" sz="1600">
                <a:solidFill>
                  <a:srgbClr val="333333"/>
                </a:solidFill>
                <a:latin typeface="Cooper Hewitt"/>
                <a:ea typeface="Cooper Hewitt"/>
              </a:rPr>
              <a:t> de ser </a:t>
            </a:r>
            <a:r>
              <a:rPr lang="en-US" sz="1600" err="1">
                <a:solidFill>
                  <a:srgbClr val="333333"/>
                </a:solidFill>
                <a:latin typeface="Cooper Hewitt"/>
                <a:ea typeface="Cooper Hewitt"/>
              </a:rPr>
              <a:t>blanco</a:t>
            </a:r>
            <a:r>
              <a:rPr lang="en-US" sz="1600">
                <a:solidFill>
                  <a:srgbClr val="333333"/>
                </a:solidFill>
                <a:latin typeface="Cooper Hewitt"/>
                <a:ea typeface="Cooper Hewitt"/>
              </a:rPr>
              <a:t> a </a:t>
            </a:r>
            <a:r>
              <a:rPr lang="en-US" sz="1600" err="1">
                <a:solidFill>
                  <a:srgbClr val="333333"/>
                </a:solidFill>
                <a:latin typeface="Cooper Hewitt"/>
                <a:ea typeface="Cooper Hewitt"/>
              </a:rPr>
              <a:t>convertirse</a:t>
            </a:r>
            <a:r>
              <a:rPr lang="en-US" sz="1600">
                <a:solidFill>
                  <a:srgbClr val="333333"/>
                </a:solidFill>
                <a:latin typeface="Cooper Hewitt"/>
                <a:ea typeface="Cooper Hewitt"/>
              </a:rPr>
              <a:t> </a:t>
            </a:r>
            <a:r>
              <a:rPr lang="en-US" sz="1600" err="1">
                <a:solidFill>
                  <a:srgbClr val="333333"/>
                </a:solidFill>
                <a:latin typeface="Cooper Hewitt"/>
                <a:ea typeface="Cooper Hewitt"/>
              </a:rPr>
              <a:t>en</a:t>
            </a:r>
            <a:r>
              <a:rPr lang="en-US" sz="1600">
                <a:solidFill>
                  <a:srgbClr val="333333"/>
                </a:solidFill>
                <a:latin typeface="Cooper Hewitt"/>
                <a:ea typeface="Cooper Hewitt"/>
              </a:rPr>
              <a:t> </a:t>
            </a:r>
            <a:r>
              <a:rPr lang="en-US" sz="1600" err="1">
                <a:solidFill>
                  <a:srgbClr val="333333"/>
                </a:solidFill>
                <a:latin typeface="Cooper Hewitt"/>
                <a:ea typeface="Cooper Hewitt"/>
              </a:rPr>
              <a:t>charcos</a:t>
            </a:r>
            <a:r>
              <a:rPr lang="en-US" sz="1600">
                <a:solidFill>
                  <a:srgbClr val="333333"/>
                </a:solidFill>
                <a:latin typeface="Cooper Hewitt"/>
                <a:ea typeface="Cooper Hewitt"/>
              </a:rPr>
              <a:t> </a:t>
            </a:r>
            <a:r>
              <a:rPr lang="en-US" sz="1600" err="1">
                <a:solidFill>
                  <a:srgbClr val="333333"/>
                </a:solidFill>
                <a:latin typeface="Cooper Hewitt"/>
                <a:ea typeface="Cooper Hewitt"/>
              </a:rPr>
              <a:t>turquesa</a:t>
            </a:r>
            <a:r>
              <a:rPr lang="en-US" sz="1600">
                <a:solidFill>
                  <a:srgbClr val="333333"/>
                </a:solidFill>
                <a:latin typeface="Cooper Hewitt"/>
                <a:ea typeface="Cooper Hewitt"/>
              </a:rPr>
              <a:t> </a:t>
            </a:r>
            <a:r>
              <a:rPr lang="en-US" sz="1600" err="1">
                <a:solidFill>
                  <a:srgbClr val="333333"/>
                </a:solidFill>
                <a:latin typeface="Cooper Hewitt"/>
                <a:ea typeface="Cooper Hewitt"/>
              </a:rPr>
              <a:t>frente</a:t>
            </a:r>
            <a:r>
              <a:rPr lang="en-US" sz="1600">
                <a:solidFill>
                  <a:srgbClr val="333333"/>
                </a:solidFill>
                <a:latin typeface="Cooper Hewitt"/>
                <a:ea typeface="Cooper Hewitt"/>
              </a:rPr>
              <a:t> a la </a:t>
            </a:r>
            <a:r>
              <a:rPr lang="en-US" sz="1600" err="1">
                <a:solidFill>
                  <a:srgbClr val="333333"/>
                </a:solidFill>
                <a:latin typeface="Cooper Hewitt"/>
                <a:ea typeface="Cooper Hewitt"/>
              </a:rPr>
              <a:t>isla</a:t>
            </a:r>
            <a:r>
              <a:rPr lang="en-US" sz="1600">
                <a:solidFill>
                  <a:srgbClr val="333333"/>
                </a:solidFill>
                <a:latin typeface="Cooper Hewitt"/>
                <a:ea typeface="Cooper Hewitt"/>
              </a:rPr>
              <a:t> de Baffin, Nunavut, </a:t>
            </a:r>
            <a:r>
              <a:rPr lang="en-US" sz="1600" err="1">
                <a:solidFill>
                  <a:srgbClr val="333333"/>
                </a:solidFill>
                <a:latin typeface="Cooper Hewitt"/>
                <a:ea typeface="Cooper Hewitt"/>
              </a:rPr>
              <a:t>Canadá</a:t>
            </a:r>
            <a:r>
              <a:rPr lang="en-US" sz="1600">
                <a:solidFill>
                  <a:srgbClr val="333333"/>
                </a:solidFill>
                <a:latin typeface="Cooper Hewitt"/>
                <a:ea typeface="Cooper Hewitt"/>
              </a:rPr>
              <a:t>. Entre 1979 y 2018, la </a:t>
            </a:r>
            <a:r>
              <a:rPr lang="en-US" sz="1600" err="1">
                <a:solidFill>
                  <a:srgbClr val="333333"/>
                </a:solidFill>
                <a:latin typeface="Cooper Hewitt"/>
                <a:ea typeface="Cooper Hewitt"/>
              </a:rPr>
              <a:t>proporción</a:t>
            </a:r>
            <a:r>
              <a:rPr lang="en-US" sz="1600">
                <a:solidFill>
                  <a:srgbClr val="333333"/>
                </a:solidFill>
                <a:latin typeface="Cooper Hewitt"/>
                <a:ea typeface="Cooper Hewitt"/>
              </a:rPr>
              <a:t> de </a:t>
            </a:r>
            <a:r>
              <a:rPr lang="en-US" sz="1600" err="1">
                <a:solidFill>
                  <a:srgbClr val="333333"/>
                </a:solidFill>
                <a:latin typeface="Cooper Hewitt"/>
                <a:ea typeface="Cooper Hewitt"/>
              </a:rPr>
              <a:t>hielo</a:t>
            </a:r>
            <a:r>
              <a:rPr lang="en-US" sz="1600">
                <a:solidFill>
                  <a:srgbClr val="333333"/>
                </a:solidFill>
                <a:latin typeface="Cooper Hewitt"/>
                <a:ea typeface="Cooper Hewitt"/>
              </a:rPr>
              <a:t> </a:t>
            </a:r>
            <a:r>
              <a:rPr lang="en-US" sz="1600" err="1">
                <a:solidFill>
                  <a:srgbClr val="333333"/>
                </a:solidFill>
                <a:latin typeface="Cooper Hewitt"/>
                <a:ea typeface="Cooper Hewitt"/>
              </a:rPr>
              <a:t>marino</a:t>
            </a:r>
            <a:r>
              <a:rPr lang="en-US" sz="1600">
                <a:solidFill>
                  <a:srgbClr val="333333"/>
                </a:solidFill>
                <a:latin typeface="Cooper Hewitt"/>
                <a:ea typeface="Cooper Hewitt"/>
              </a:rPr>
              <a:t> de </a:t>
            </a:r>
            <a:r>
              <a:rPr lang="en-US" sz="1600" err="1">
                <a:solidFill>
                  <a:srgbClr val="333333"/>
                </a:solidFill>
                <a:latin typeface="Cooper Hewitt"/>
                <a:ea typeface="Cooper Hewitt"/>
              </a:rPr>
              <a:t>cinco</a:t>
            </a:r>
            <a:r>
              <a:rPr lang="en-US" sz="1600">
                <a:solidFill>
                  <a:srgbClr val="333333"/>
                </a:solidFill>
                <a:latin typeface="Cooper Hewitt"/>
                <a:ea typeface="Cooper Hewitt"/>
              </a:rPr>
              <a:t> </a:t>
            </a:r>
            <a:r>
              <a:rPr lang="en-US" sz="1600" err="1">
                <a:solidFill>
                  <a:srgbClr val="333333"/>
                </a:solidFill>
                <a:latin typeface="Cooper Hewitt"/>
                <a:ea typeface="Cooper Hewitt"/>
              </a:rPr>
              <a:t>años</a:t>
            </a:r>
            <a:r>
              <a:rPr lang="en-US" sz="1600">
                <a:solidFill>
                  <a:srgbClr val="333333"/>
                </a:solidFill>
                <a:latin typeface="Cooper Hewitt"/>
                <a:ea typeface="Cooper Hewitt"/>
              </a:rPr>
              <a:t> o </a:t>
            </a:r>
            <a:r>
              <a:rPr lang="en-US" sz="1600" err="1">
                <a:solidFill>
                  <a:srgbClr val="333333"/>
                </a:solidFill>
                <a:latin typeface="Cooper Hewitt"/>
                <a:ea typeface="Cooper Hewitt"/>
              </a:rPr>
              <a:t>más</a:t>
            </a:r>
            <a:r>
              <a:rPr lang="en-US" sz="1600">
                <a:solidFill>
                  <a:srgbClr val="333333"/>
                </a:solidFill>
                <a:latin typeface="Cooper Hewitt"/>
                <a:ea typeface="Cooper Hewitt"/>
              </a:rPr>
              <a:t> </a:t>
            </a:r>
            <a:r>
              <a:rPr lang="en-US" sz="1600" err="1">
                <a:solidFill>
                  <a:srgbClr val="333333"/>
                </a:solidFill>
                <a:latin typeface="Cooper Hewitt"/>
                <a:ea typeface="Cooper Hewitt"/>
              </a:rPr>
              <a:t>en</a:t>
            </a:r>
            <a:r>
              <a:rPr lang="en-US" sz="1600">
                <a:solidFill>
                  <a:srgbClr val="333333"/>
                </a:solidFill>
                <a:latin typeface="Cooper Hewitt"/>
                <a:ea typeface="Cooper Hewitt"/>
              </a:rPr>
              <a:t> </a:t>
            </a:r>
            <a:r>
              <a:rPr lang="en-US" sz="1600" err="1">
                <a:solidFill>
                  <a:srgbClr val="333333"/>
                </a:solidFill>
                <a:latin typeface="Cooper Hewitt"/>
                <a:ea typeface="Cooper Hewitt"/>
              </a:rPr>
              <a:t>el</a:t>
            </a:r>
            <a:r>
              <a:rPr lang="en-US" sz="1600">
                <a:solidFill>
                  <a:srgbClr val="333333"/>
                </a:solidFill>
                <a:latin typeface="Cooper Hewitt"/>
                <a:ea typeface="Cooper Hewitt"/>
              </a:rPr>
              <a:t> </a:t>
            </a:r>
            <a:r>
              <a:rPr lang="en-US" sz="1600" err="1">
                <a:solidFill>
                  <a:srgbClr val="333333"/>
                </a:solidFill>
                <a:latin typeface="Cooper Hewitt"/>
                <a:ea typeface="Cooper Hewitt"/>
              </a:rPr>
              <a:t>Ártico</a:t>
            </a:r>
            <a:r>
              <a:rPr lang="en-US" sz="1600">
                <a:solidFill>
                  <a:srgbClr val="333333"/>
                </a:solidFill>
                <a:latin typeface="Cooper Hewitt"/>
                <a:ea typeface="Cooper Hewitt"/>
              </a:rPr>
              <a:t> </a:t>
            </a:r>
            <a:r>
              <a:rPr lang="en-US" sz="1600" b="1">
                <a:latin typeface="Cooper Hewitt"/>
                <a:ea typeface="Cooper Hewitt"/>
              </a:rPr>
              <a:t>se ha </a:t>
            </a:r>
            <a:r>
              <a:rPr lang="en-US" sz="1600" b="1" err="1">
                <a:latin typeface="Cooper Hewitt"/>
                <a:ea typeface="Cooper Hewitt"/>
              </a:rPr>
              <a:t>reducido</a:t>
            </a:r>
            <a:r>
              <a:rPr lang="en-US" sz="1600" b="1">
                <a:latin typeface="Cooper Hewitt"/>
                <a:ea typeface="Cooper Hewitt"/>
              </a:rPr>
              <a:t> del 30% al 2%</a:t>
            </a:r>
            <a:r>
              <a:rPr lang="en-US" sz="1600">
                <a:latin typeface="Cooper Hewitt"/>
                <a:ea typeface="Cooper Hewitt"/>
              </a:rPr>
              <a:t>.</a:t>
            </a:r>
          </a:p>
        </p:txBody>
      </p:sp>
      <p:pic>
        <p:nvPicPr>
          <p:cNvPr id="32" name="Picture 32">
            <a:extLst>
              <a:ext uri="{FF2B5EF4-FFF2-40B4-BE49-F238E27FC236}">
                <a16:creationId xmlns:a16="http://schemas.microsoft.com/office/drawing/2014/main" id="{86637CD6-AB2E-4F25-8F10-03EC7EE07014}"/>
              </a:ext>
            </a:extLst>
          </p:cNvPr>
          <p:cNvPicPr>
            <a:picLocks noChangeAspect="1"/>
          </p:cNvPicPr>
          <p:nvPr/>
        </p:nvPicPr>
        <p:blipFill>
          <a:blip r:embed="rId2"/>
          <a:stretch>
            <a:fillRect/>
          </a:stretch>
        </p:blipFill>
        <p:spPr>
          <a:xfrm>
            <a:off x="3981839" y="1524652"/>
            <a:ext cx="9706168" cy="6432932"/>
          </a:xfrm>
          <a:prstGeom prst="rect">
            <a:avLst/>
          </a:prstGeom>
        </p:spPr>
      </p:pic>
      <p:sp>
        <p:nvSpPr>
          <p:cNvPr id="33" name="TextBox 32">
            <a:extLst>
              <a:ext uri="{FF2B5EF4-FFF2-40B4-BE49-F238E27FC236}">
                <a16:creationId xmlns:a16="http://schemas.microsoft.com/office/drawing/2014/main" id="{C7F86083-1095-C57D-C09C-A23F4FE70B0A}"/>
              </a:ext>
            </a:extLst>
          </p:cNvPr>
          <p:cNvSpPr txBox="1"/>
          <p:nvPr/>
        </p:nvSpPr>
        <p:spPr>
          <a:xfrm>
            <a:off x="9102012" y="9288625"/>
            <a:ext cx="845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rgbClr val="333333"/>
                </a:solidFill>
                <a:latin typeface="GeoEditRegular"/>
              </a:rPr>
              <a:t>FOTOGRAFÍA DE </a:t>
            </a:r>
            <a:r>
              <a:rPr lang="en-US" b="1" cap="all">
                <a:solidFill>
                  <a:srgbClr val="333333"/>
                </a:solidFill>
                <a:latin typeface="GeoEditRegular"/>
              </a:rPr>
              <a:t>BRIAN SKERRY, COLECCIÓN DE IMÁGENES DE NATIONAL GEOGRAPHIC</a:t>
            </a:r>
            <a:endParaRPr lang="en-US"/>
          </a:p>
        </p:txBody>
      </p:sp>
      <p:pic>
        <p:nvPicPr>
          <p:cNvPr id="34" name="Picture 34" descr="A picture containing icon&#10;&#10;Description automatically generated">
            <a:extLst>
              <a:ext uri="{FF2B5EF4-FFF2-40B4-BE49-F238E27FC236}">
                <a16:creationId xmlns:a16="http://schemas.microsoft.com/office/drawing/2014/main" id="{5E02ADA2-B53B-A3ED-1FC6-DAB0CE630B71}"/>
              </a:ext>
            </a:extLst>
          </p:cNvPr>
          <p:cNvPicPr>
            <a:picLocks noChangeAspect="1"/>
          </p:cNvPicPr>
          <p:nvPr/>
        </p:nvPicPr>
        <p:blipFill>
          <a:blip r:embed="rId3"/>
          <a:stretch>
            <a:fillRect/>
          </a:stretch>
        </p:blipFill>
        <p:spPr>
          <a:xfrm>
            <a:off x="15027728" y="7586565"/>
            <a:ext cx="2438400" cy="2438400"/>
          </a:xfrm>
          <a:prstGeom prst="rect">
            <a:avLst/>
          </a:prstGeom>
        </p:spPr>
      </p:pic>
    </p:spTree>
    <p:extLst>
      <p:ext uri="{BB962C8B-B14F-4D97-AF65-F5344CB8AC3E}">
        <p14:creationId xmlns:p14="http://schemas.microsoft.com/office/powerpoint/2010/main" val="238891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3459" y="3291536"/>
            <a:ext cx="3754651" cy="5547787"/>
            <a:chOff x="0" y="0"/>
            <a:chExt cx="6839944" cy="10106544"/>
          </a:xfrm>
        </p:grpSpPr>
        <p:sp>
          <p:nvSpPr>
            <p:cNvPr id="3" name="Freeform 3"/>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925" y="2463677"/>
            <a:ext cx="1655719" cy="1655719"/>
          </a:xfrm>
          <a:prstGeom prst="rect">
            <a:avLst/>
          </a:prstGeom>
        </p:spPr>
      </p:pic>
      <p:grpSp>
        <p:nvGrpSpPr>
          <p:cNvPr id="5" name="Group 5"/>
          <p:cNvGrpSpPr/>
          <p:nvPr/>
        </p:nvGrpSpPr>
        <p:grpSpPr>
          <a:xfrm>
            <a:off x="5202109" y="3291536"/>
            <a:ext cx="3754651" cy="5547787"/>
            <a:chOff x="0" y="0"/>
            <a:chExt cx="6839944" cy="10106544"/>
          </a:xfrm>
        </p:grpSpPr>
        <p:sp>
          <p:nvSpPr>
            <p:cNvPr id="6" name="Freeform 6"/>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51575" y="2463677"/>
            <a:ext cx="1655719" cy="1655719"/>
          </a:xfrm>
          <a:prstGeom prst="rect">
            <a:avLst/>
          </a:prstGeom>
        </p:spPr>
      </p:pic>
      <p:grpSp>
        <p:nvGrpSpPr>
          <p:cNvPr id="8" name="Group 8"/>
          <p:cNvGrpSpPr/>
          <p:nvPr/>
        </p:nvGrpSpPr>
        <p:grpSpPr>
          <a:xfrm>
            <a:off x="9360758" y="3291536"/>
            <a:ext cx="3754651" cy="5547787"/>
            <a:chOff x="0" y="0"/>
            <a:chExt cx="6839944" cy="10106544"/>
          </a:xfrm>
        </p:grpSpPr>
        <p:sp>
          <p:nvSpPr>
            <p:cNvPr id="9" name="Freeform 9"/>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10225" y="2463677"/>
            <a:ext cx="1655719" cy="1655719"/>
          </a:xfrm>
          <a:prstGeom prst="rect">
            <a:avLst/>
          </a:prstGeom>
        </p:spPr>
      </p:pic>
      <p:grpSp>
        <p:nvGrpSpPr>
          <p:cNvPr id="11" name="Group 11"/>
          <p:cNvGrpSpPr/>
          <p:nvPr/>
        </p:nvGrpSpPr>
        <p:grpSpPr>
          <a:xfrm>
            <a:off x="13519408" y="3291536"/>
            <a:ext cx="3754651" cy="5547787"/>
            <a:chOff x="0" y="0"/>
            <a:chExt cx="6839944" cy="10106544"/>
          </a:xfrm>
        </p:grpSpPr>
        <p:sp>
          <p:nvSpPr>
            <p:cNvPr id="12" name="Freeform 12"/>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68874" y="2463677"/>
            <a:ext cx="1655719" cy="1655719"/>
          </a:xfrm>
          <a:prstGeom prst="rect">
            <a:avLst/>
          </a:prstGeom>
        </p:spPr>
      </p:pic>
      <p:sp>
        <p:nvSpPr>
          <p:cNvPr id="14" name="AutoShape 14"/>
          <p:cNvSpPr/>
          <p:nvPr/>
        </p:nvSpPr>
        <p:spPr>
          <a:xfrm>
            <a:off x="1043459" y="8637258"/>
            <a:ext cx="3754651" cy="202065"/>
          </a:xfrm>
          <a:prstGeom prst="rect">
            <a:avLst/>
          </a:prstGeom>
          <a:solidFill>
            <a:srgbClr val="86EAE9"/>
          </a:solidFill>
        </p:spPr>
      </p:sp>
      <p:sp>
        <p:nvSpPr>
          <p:cNvPr id="15" name="AutoShape 15"/>
          <p:cNvSpPr/>
          <p:nvPr/>
        </p:nvSpPr>
        <p:spPr>
          <a:xfrm>
            <a:off x="5202109" y="8637258"/>
            <a:ext cx="3754651" cy="202065"/>
          </a:xfrm>
          <a:prstGeom prst="rect">
            <a:avLst/>
          </a:prstGeom>
          <a:solidFill>
            <a:srgbClr val="3EDAD8"/>
          </a:solidFill>
        </p:spPr>
      </p:sp>
      <p:sp>
        <p:nvSpPr>
          <p:cNvPr id="16" name="AutoShape 16"/>
          <p:cNvSpPr/>
          <p:nvPr/>
        </p:nvSpPr>
        <p:spPr>
          <a:xfrm>
            <a:off x="9360758" y="8637258"/>
            <a:ext cx="3754651" cy="202065"/>
          </a:xfrm>
          <a:prstGeom prst="rect">
            <a:avLst/>
          </a:prstGeom>
          <a:solidFill>
            <a:srgbClr val="37C9EF"/>
          </a:solidFill>
        </p:spPr>
      </p:sp>
      <p:sp>
        <p:nvSpPr>
          <p:cNvPr id="17" name="AutoShape 17"/>
          <p:cNvSpPr/>
          <p:nvPr/>
        </p:nvSpPr>
        <p:spPr>
          <a:xfrm>
            <a:off x="13519408" y="8637258"/>
            <a:ext cx="3754651" cy="202065"/>
          </a:xfrm>
          <a:prstGeom prst="rect">
            <a:avLst/>
          </a:prstGeom>
          <a:solidFill>
            <a:srgbClr val="2C92D5"/>
          </a:solidFill>
        </p:spPr>
      </p:sp>
      <p:grpSp>
        <p:nvGrpSpPr>
          <p:cNvPr id="24" name="Group 24"/>
          <p:cNvGrpSpPr/>
          <p:nvPr/>
        </p:nvGrpSpPr>
        <p:grpSpPr>
          <a:xfrm>
            <a:off x="593725" y="2204871"/>
            <a:ext cx="17100550" cy="1086665"/>
            <a:chOff x="0" y="0"/>
            <a:chExt cx="5784630" cy="367588"/>
          </a:xfrm>
        </p:grpSpPr>
        <p:sp>
          <p:nvSpPr>
            <p:cNvPr id="25" name="Freeform 25"/>
            <p:cNvSpPr/>
            <p:nvPr/>
          </p:nvSpPr>
          <p:spPr>
            <a:xfrm>
              <a:off x="0" y="0"/>
              <a:ext cx="5784631" cy="367588"/>
            </a:xfrm>
            <a:custGeom>
              <a:avLst/>
              <a:gdLst/>
              <a:ahLst/>
              <a:cxnLst/>
              <a:rect l="l" t="t" r="r" b="b"/>
              <a:pathLst>
                <a:path w="5784631" h="367588">
                  <a:moveTo>
                    <a:pt x="0" y="0"/>
                  </a:moveTo>
                  <a:lnTo>
                    <a:pt x="5784631" y="0"/>
                  </a:lnTo>
                  <a:lnTo>
                    <a:pt x="5784631" y="367588"/>
                  </a:lnTo>
                  <a:lnTo>
                    <a:pt x="0" y="367588"/>
                  </a:lnTo>
                  <a:close/>
                </a:path>
              </a:pathLst>
            </a:custGeom>
            <a:solidFill>
              <a:srgbClr val="FFFFFF"/>
            </a:solidFill>
          </p:spPr>
        </p:sp>
      </p:grpSp>
      <p:sp>
        <p:nvSpPr>
          <p:cNvPr id="26" name="TextBox 26"/>
          <p:cNvSpPr txBox="1"/>
          <p:nvPr/>
        </p:nvSpPr>
        <p:spPr>
          <a:xfrm>
            <a:off x="1315196"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Gases efecto invernadero</a:t>
            </a:r>
          </a:p>
        </p:txBody>
      </p:sp>
      <p:sp>
        <p:nvSpPr>
          <p:cNvPr id="27" name="TextBox 27"/>
          <p:cNvSpPr txBox="1"/>
          <p:nvPr/>
        </p:nvSpPr>
        <p:spPr>
          <a:xfrm>
            <a:off x="9632495"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Factores relevantes de estudio </a:t>
            </a:r>
            <a:r>
              <a:rPr lang="es-CO" sz="2000" spc="93">
                <a:solidFill>
                  <a:srgbClr val="191919"/>
                </a:solidFill>
                <a:latin typeface="Cooper Hewitt"/>
              </a:rPr>
              <a:t>[3]</a:t>
            </a:r>
            <a:endParaRPr lang="es-CO" sz="2400" spc="93">
              <a:solidFill>
                <a:srgbClr val="191919"/>
              </a:solidFill>
              <a:latin typeface="Cooper Hewitt"/>
            </a:endParaRPr>
          </a:p>
        </p:txBody>
      </p:sp>
      <p:sp>
        <p:nvSpPr>
          <p:cNvPr id="28" name="TextBox 28"/>
          <p:cNvSpPr txBox="1"/>
          <p:nvPr/>
        </p:nvSpPr>
        <p:spPr>
          <a:xfrm>
            <a:off x="5473845" y="4912732"/>
            <a:ext cx="3211178" cy="780919"/>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Consecuencias actuales</a:t>
            </a:r>
          </a:p>
        </p:txBody>
      </p:sp>
      <p:sp>
        <p:nvSpPr>
          <p:cNvPr id="29" name="TextBox 29"/>
          <p:cNvSpPr txBox="1"/>
          <p:nvPr/>
        </p:nvSpPr>
        <p:spPr>
          <a:xfrm>
            <a:off x="13791144" y="5571294"/>
            <a:ext cx="3211178" cy="1203086"/>
          </a:xfrm>
          <a:prstGeom prst="rect">
            <a:avLst/>
          </a:prstGeom>
        </p:spPr>
        <p:txBody>
          <a:bodyPr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Datos históricos</a:t>
            </a:r>
          </a:p>
          <a:p>
            <a:pPr marL="453390" lvl="1" indent="-226695">
              <a:lnSpc>
                <a:spcPts val="3150"/>
              </a:lnSpc>
              <a:buFont typeface="Arial"/>
              <a:buChar char="•"/>
            </a:pPr>
            <a:r>
              <a:rPr lang="es-CO" sz="2100" spc="42">
                <a:solidFill>
                  <a:srgbClr val="191919"/>
                </a:solidFill>
                <a:latin typeface="Cooper Hewitt"/>
              </a:rPr>
              <a:t>Comparación de modelos</a:t>
            </a:r>
          </a:p>
        </p:txBody>
      </p:sp>
      <p:sp>
        <p:nvSpPr>
          <p:cNvPr id="30" name="TextBox 30"/>
          <p:cNvSpPr txBox="1"/>
          <p:nvPr/>
        </p:nvSpPr>
        <p:spPr>
          <a:xfrm>
            <a:off x="13791144" y="4912732"/>
            <a:ext cx="3211178" cy="383375"/>
          </a:xfrm>
          <a:prstGeom prst="rect">
            <a:avLst/>
          </a:prstGeom>
        </p:spPr>
        <p:txBody>
          <a:bodyPr lIns="0" tIns="0" rIns="0" bIns="0" rtlCol="0" anchor="t">
            <a:spAutoFit/>
          </a:bodyPr>
          <a:lstStyle/>
          <a:p>
            <a:pPr marL="0" lvl="0" indent="0" algn="ctr">
              <a:lnSpc>
                <a:spcPts val="3096"/>
              </a:lnSpc>
              <a:spcBef>
                <a:spcPct val="0"/>
              </a:spcBef>
            </a:pPr>
            <a:r>
              <a:rPr lang="es-CO" sz="2400" spc="93">
                <a:solidFill>
                  <a:srgbClr val="191919"/>
                </a:solidFill>
                <a:latin typeface="Cooper Hewitt"/>
              </a:rPr>
              <a:t>Métodos de IA</a:t>
            </a:r>
          </a:p>
        </p:txBody>
      </p:sp>
      <p:sp>
        <p:nvSpPr>
          <p:cNvPr id="31" name="TextBox 31"/>
          <p:cNvSpPr txBox="1"/>
          <p:nvPr/>
        </p:nvSpPr>
        <p:spPr>
          <a:xfrm>
            <a:off x="1028700" y="1968613"/>
            <a:ext cx="16230600" cy="523092"/>
          </a:xfrm>
          <a:prstGeom prst="rect">
            <a:avLst/>
          </a:prstGeom>
        </p:spPr>
        <p:txBody>
          <a:bodyPr lIns="0" tIns="0" rIns="0" bIns="0" rtlCol="0" anchor="t">
            <a:spAutoFit/>
          </a:bodyPr>
          <a:lstStyle/>
          <a:p>
            <a:pPr algn="r">
              <a:lnSpc>
                <a:spcPts val="4716"/>
              </a:lnSpc>
              <a:spcBef>
                <a:spcPct val="0"/>
              </a:spcBef>
            </a:pPr>
            <a:r>
              <a:rPr lang="es-CO" sz="2000" spc="107">
                <a:solidFill>
                  <a:srgbClr val="22231D"/>
                </a:solidFill>
                <a:latin typeface="Cooper Hewitt"/>
              </a:rPr>
              <a:t>El impacto negativo irreversible de las emisiones de gases de efecto invernadero afecta nuestro planeta y bienestar </a:t>
            </a:r>
          </a:p>
        </p:txBody>
      </p:sp>
      <p:sp>
        <p:nvSpPr>
          <p:cNvPr id="34" name="TextBox 34"/>
          <p:cNvSpPr txBox="1"/>
          <p:nvPr/>
        </p:nvSpPr>
        <p:spPr>
          <a:xfrm>
            <a:off x="1394030" y="5925412"/>
            <a:ext cx="3211178" cy="1613455"/>
          </a:xfrm>
          <a:prstGeom prst="rect">
            <a:avLst/>
          </a:prstGeom>
        </p:spPr>
        <p:txBody>
          <a:bodyPr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Impacto significativo</a:t>
            </a:r>
          </a:p>
          <a:p>
            <a:pPr marL="453390" lvl="1" indent="-226695">
              <a:lnSpc>
                <a:spcPts val="3150"/>
              </a:lnSpc>
              <a:buFont typeface="Arial"/>
              <a:buChar char="•"/>
            </a:pPr>
            <a:r>
              <a:rPr lang="es-CO" sz="2100" spc="42">
                <a:solidFill>
                  <a:srgbClr val="191919"/>
                </a:solidFill>
                <a:latin typeface="Cooper Hewitt"/>
              </a:rPr>
              <a:t>Negativo</a:t>
            </a:r>
          </a:p>
          <a:p>
            <a:pPr marL="453390" lvl="1" indent="-226695">
              <a:lnSpc>
                <a:spcPts val="3150"/>
              </a:lnSpc>
              <a:buFont typeface="Arial"/>
              <a:buChar char="•"/>
            </a:pPr>
            <a:r>
              <a:rPr lang="es-CO" sz="2100" spc="42">
                <a:solidFill>
                  <a:srgbClr val="191919"/>
                </a:solidFill>
                <a:latin typeface="Cooper Hewitt"/>
              </a:rPr>
              <a:t>Irreversible</a:t>
            </a:r>
          </a:p>
          <a:p>
            <a:pPr algn="ctr">
              <a:lnSpc>
                <a:spcPts val="3150"/>
              </a:lnSpc>
            </a:pPr>
            <a:endParaRPr lang="es-CO" sz="2100" spc="42">
              <a:solidFill>
                <a:srgbClr val="191919"/>
              </a:solidFill>
              <a:latin typeface="Cooper Hewitt"/>
            </a:endParaRPr>
          </a:p>
        </p:txBody>
      </p:sp>
      <p:sp>
        <p:nvSpPr>
          <p:cNvPr id="35" name="TextBox 34">
            <a:extLst>
              <a:ext uri="{FF2B5EF4-FFF2-40B4-BE49-F238E27FC236}">
                <a16:creationId xmlns:a16="http://schemas.microsoft.com/office/drawing/2014/main" id="{D14D75D7-B49B-4738-A01E-F0AB7C7F2183}"/>
              </a:ext>
            </a:extLst>
          </p:cNvPr>
          <p:cNvSpPr txBox="1"/>
          <p:nvPr/>
        </p:nvSpPr>
        <p:spPr>
          <a:xfrm>
            <a:off x="5454794" y="5923640"/>
            <a:ext cx="3168667" cy="2023824"/>
          </a:xfrm>
          <a:prstGeom prst="rect">
            <a:avLst/>
          </a:prstGeom>
        </p:spPr>
        <p:txBody>
          <a:bodyPr wrap="square"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Cambio climático </a:t>
            </a:r>
            <a:r>
              <a:rPr lang="en-US" sz="2000" spc="42">
                <a:solidFill>
                  <a:srgbClr val="191919"/>
                </a:solidFill>
                <a:latin typeface="Cooper Hewitt"/>
              </a:rPr>
              <a:t>[1]</a:t>
            </a:r>
            <a:endParaRPr lang="es-CO" sz="2100" spc="42">
              <a:solidFill>
                <a:srgbClr val="191919"/>
              </a:solidFill>
              <a:latin typeface="Cooper Hewitt"/>
              <a:ea typeface="Cooper Hewitt"/>
            </a:endParaRPr>
          </a:p>
          <a:p>
            <a:pPr marL="453390" lvl="1" indent="-226695">
              <a:lnSpc>
                <a:spcPts val="3150"/>
              </a:lnSpc>
              <a:buFont typeface="Arial"/>
              <a:buChar char="•"/>
            </a:pPr>
            <a:r>
              <a:rPr lang="es-CO" sz="2100" spc="42">
                <a:solidFill>
                  <a:srgbClr val="191919"/>
                </a:solidFill>
                <a:latin typeface="Cooper Hewitt"/>
              </a:rPr>
              <a:t>Menor bienestar social</a:t>
            </a:r>
            <a:r>
              <a:rPr lang="es-CO" sz="2000" spc="42">
                <a:solidFill>
                  <a:srgbClr val="191919"/>
                </a:solidFill>
                <a:latin typeface="Cooper Hewitt"/>
              </a:rPr>
              <a:t> [2]</a:t>
            </a:r>
            <a:endParaRPr lang="es-CO" sz="2000" spc="42">
              <a:solidFill>
                <a:srgbClr val="191919"/>
              </a:solidFill>
              <a:latin typeface="Cooper Hewitt"/>
              <a:ea typeface="Cooper Hewitt"/>
            </a:endParaRPr>
          </a:p>
          <a:p>
            <a:pPr marL="453390" lvl="1" indent="-226695">
              <a:lnSpc>
                <a:spcPts val="3150"/>
              </a:lnSpc>
              <a:buFont typeface="Arial"/>
              <a:buChar char="•"/>
            </a:pPr>
            <a:endParaRPr lang="es-CO" sz="2100" spc="42">
              <a:solidFill>
                <a:srgbClr val="191919"/>
              </a:solidFill>
              <a:latin typeface="Cooper Hewitt"/>
              <a:ea typeface="Cooper Hewitt"/>
            </a:endParaRPr>
          </a:p>
          <a:p>
            <a:pPr algn="ctr">
              <a:lnSpc>
                <a:spcPts val="3150"/>
              </a:lnSpc>
            </a:pPr>
            <a:endParaRPr lang="es-CO" sz="2100" spc="42">
              <a:solidFill>
                <a:srgbClr val="191919"/>
              </a:solidFill>
              <a:latin typeface="Cooper Hewitt"/>
            </a:endParaRPr>
          </a:p>
        </p:txBody>
      </p:sp>
      <p:sp>
        <p:nvSpPr>
          <p:cNvPr id="36" name="TextBox 35">
            <a:extLst>
              <a:ext uri="{FF2B5EF4-FFF2-40B4-BE49-F238E27FC236}">
                <a16:creationId xmlns:a16="http://schemas.microsoft.com/office/drawing/2014/main" id="{75C62E80-0A4C-425B-BB77-7823DCDFCE43}"/>
              </a:ext>
            </a:extLst>
          </p:cNvPr>
          <p:cNvSpPr txBox="1"/>
          <p:nvPr/>
        </p:nvSpPr>
        <p:spPr>
          <a:xfrm>
            <a:off x="9632495" y="5923640"/>
            <a:ext cx="3211178" cy="1203086"/>
          </a:xfrm>
          <a:prstGeom prst="rect">
            <a:avLst/>
          </a:prstGeom>
        </p:spPr>
        <p:txBody>
          <a:bodyPr wrap="square" lIns="0" tIns="0" rIns="0" bIns="0" rtlCol="0" anchor="t">
            <a:spAutoFit/>
          </a:bodyPr>
          <a:lstStyle/>
          <a:p>
            <a:pPr marL="453390" lvl="1" indent="-226695">
              <a:lnSpc>
                <a:spcPts val="3150"/>
              </a:lnSpc>
              <a:buFont typeface="Arial"/>
              <a:buChar char="•"/>
            </a:pPr>
            <a:r>
              <a:rPr lang="es-CO" sz="2100" spc="42">
                <a:solidFill>
                  <a:srgbClr val="191919"/>
                </a:solidFill>
                <a:latin typeface="Cooper Hewitt"/>
              </a:rPr>
              <a:t>Dióxido de Carbono </a:t>
            </a:r>
          </a:p>
          <a:p>
            <a:pPr marL="226695" lvl="1" algn="ctr">
              <a:lnSpc>
                <a:spcPts val="3150"/>
              </a:lnSpc>
            </a:pPr>
            <a:r>
              <a:rPr lang="es-CO" sz="2100" spc="42">
                <a:solidFill>
                  <a:srgbClr val="191919"/>
                </a:solidFill>
                <a:latin typeface="Cooper Hewitt"/>
              </a:rPr>
              <a:t>CO2</a:t>
            </a:r>
          </a:p>
          <a:p>
            <a:pPr marL="453390" lvl="1" indent="-226695">
              <a:lnSpc>
                <a:spcPts val="3150"/>
              </a:lnSpc>
              <a:buFont typeface="Arial"/>
              <a:buChar char="•"/>
            </a:pPr>
            <a:r>
              <a:rPr lang="es-CO" sz="2100" spc="42">
                <a:solidFill>
                  <a:srgbClr val="191919"/>
                </a:solidFill>
                <a:latin typeface="Cooper Hewitt"/>
              </a:rPr>
              <a:t>Transporte</a:t>
            </a:r>
          </a:p>
        </p:txBody>
      </p:sp>
      <p:pic>
        <p:nvPicPr>
          <p:cNvPr id="2050" name="Picture 2" descr="CO2 Cloud Hand Drawn Sketch Icon. Stock Vector - Illustration of danger,  carbon: 111448035">
            <a:extLst>
              <a:ext uri="{FF2B5EF4-FFF2-40B4-BE49-F238E27FC236}">
                <a16:creationId xmlns:a16="http://schemas.microsoft.com/office/drawing/2014/main" id="{46BB8819-E11F-4442-96F7-F599789503F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248" t="34000" r="23000" b="36560"/>
          <a:stretch/>
        </p:blipFill>
        <p:spPr bwMode="auto">
          <a:xfrm>
            <a:off x="10369789" y="7410151"/>
            <a:ext cx="1736587" cy="9337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cono Ecología, global, el calentamiento, medio ambiente, eco Gratis -  Icon-Icons.com">
            <a:extLst>
              <a:ext uri="{FF2B5EF4-FFF2-40B4-BE49-F238E27FC236}">
                <a16:creationId xmlns:a16="http://schemas.microsoft.com/office/drawing/2014/main" id="{E56E0BFD-17D4-48EA-A126-F6AB81D04F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550" y="7272928"/>
            <a:ext cx="1125768" cy="11257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umb down icon Royalty Free Vector Image - VectorStock">
            <a:extLst>
              <a:ext uri="{FF2B5EF4-FFF2-40B4-BE49-F238E27FC236}">
                <a16:creationId xmlns:a16="http://schemas.microsoft.com/office/drawing/2014/main" id="{7408AD2C-F8A6-42A0-87BD-BE11CE4340A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9548"/>
          <a:stretch/>
        </p:blipFill>
        <p:spPr bwMode="auto">
          <a:xfrm>
            <a:off x="2299670" y="7310300"/>
            <a:ext cx="1242227" cy="10780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cono de inteligencia artificial ai 2565586 Vector en Vecteezy">
            <a:extLst>
              <a:ext uri="{FF2B5EF4-FFF2-40B4-BE49-F238E27FC236}">
                <a16:creationId xmlns:a16="http://schemas.microsoft.com/office/drawing/2014/main" id="{1D32DCA7-EAC9-4CA5-ADC0-D7E235FD033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4773" b="12301"/>
          <a:stretch/>
        </p:blipFill>
        <p:spPr bwMode="auto">
          <a:xfrm>
            <a:off x="14536124" y="7049567"/>
            <a:ext cx="1808149" cy="13186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1">
            <a:extLst>
              <a:ext uri="{FF2B5EF4-FFF2-40B4-BE49-F238E27FC236}">
                <a16:creationId xmlns:a16="http://schemas.microsoft.com/office/drawing/2014/main" id="{3D82FC84-1763-4896-9BC9-A6F976708DB5}"/>
              </a:ext>
            </a:extLst>
          </p:cNvPr>
          <p:cNvSpPr txBox="1"/>
          <p:nvPr/>
        </p:nvSpPr>
        <p:spPr>
          <a:xfrm>
            <a:off x="1043459" y="14325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Motivación y contextualización del problema </a:t>
            </a:r>
          </a:p>
        </p:txBody>
      </p:sp>
      <p:cxnSp>
        <p:nvCxnSpPr>
          <p:cNvPr id="19" name="Straight Connector 18">
            <a:extLst>
              <a:ext uri="{FF2B5EF4-FFF2-40B4-BE49-F238E27FC236}">
                <a16:creationId xmlns:a16="http://schemas.microsoft.com/office/drawing/2014/main" id="{F2A83B75-BF85-498D-AB66-5D317E9F940E}"/>
              </a:ext>
            </a:extLst>
          </p:cNvPr>
          <p:cNvCxnSpPr/>
          <p:nvPr/>
        </p:nvCxnSpPr>
        <p:spPr>
          <a:xfrm>
            <a:off x="3200400" y="26289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p:cNvSpPr txBox="1"/>
          <p:nvPr/>
        </p:nvSpPr>
        <p:spPr>
          <a:xfrm>
            <a:off x="1286956" y="6909881"/>
            <a:ext cx="16230600" cy="523092"/>
          </a:xfrm>
          <a:prstGeom prst="rect">
            <a:avLst/>
          </a:prstGeom>
        </p:spPr>
        <p:txBody>
          <a:bodyPr lIns="0" tIns="0" rIns="0" bIns="0" rtlCol="0" anchor="t">
            <a:spAutoFit/>
          </a:bodyPr>
          <a:lstStyle/>
          <a:p>
            <a:pPr marL="0" lvl="0" indent="0" algn="r">
              <a:lnSpc>
                <a:spcPts val="4716"/>
              </a:lnSpc>
              <a:spcBef>
                <a:spcPct val="0"/>
              </a:spcBef>
            </a:pPr>
            <a:r>
              <a:rPr lang="es-CO" sz="2000" spc="107">
                <a:solidFill>
                  <a:srgbClr val="22231D"/>
                </a:solidFill>
                <a:latin typeface="Cooper Hewitt"/>
              </a:rPr>
              <a:t>Aproximaciones, avances e investigación</a:t>
            </a:r>
          </a:p>
        </p:txBody>
      </p:sp>
      <p:sp>
        <p:nvSpPr>
          <p:cNvPr id="33" name="TextBox 31">
            <a:extLst>
              <a:ext uri="{FF2B5EF4-FFF2-40B4-BE49-F238E27FC236}">
                <a16:creationId xmlns:a16="http://schemas.microsoft.com/office/drawing/2014/main" id="{3D82FC84-1763-4896-9BC9-A6F976708DB5}"/>
              </a:ext>
            </a:extLst>
          </p:cNvPr>
          <p:cNvSpPr txBox="1"/>
          <p:nvPr/>
        </p:nvSpPr>
        <p:spPr>
          <a:xfrm>
            <a:off x="1195859" y="6233147"/>
            <a:ext cx="16230600" cy="579902"/>
          </a:xfrm>
          <a:prstGeom prst="rect">
            <a:avLst/>
          </a:prstGeom>
        </p:spPr>
        <p:txBody>
          <a:bodyPr lIns="0" tIns="0" rIns="0" bIns="0" rtlCol="0" anchor="t">
            <a:spAutoFit/>
          </a:bodyPr>
          <a:lstStyle/>
          <a:p>
            <a:pPr marL="0" lvl="0" indent="0" algn="r">
              <a:lnSpc>
                <a:spcPts val="4716"/>
              </a:lnSpc>
              <a:spcBef>
                <a:spcPct val="0"/>
              </a:spcBef>
            </a:pPr>
            <a:r>
              <a:rPr lang="es-CO" sz="3600" b="1" spc="107">
                <a:solidFill>
                  <a:srgbClr val="22231D"/>
                </a:solidFill>
                <a:latin typeface="Cooper Hewitt"/>
              </a:rPr>
              <a:t>Estado del arte</a:t>
            </a:r>
          </a:p>
        </p:txBody>
      </p:sp>
      <p:cxnSp>
        <p:nvCxnSpPr>
          <p:cNvPr id="19" name="Straight Connector 18">
            <a:extLst>
              <a:ext uri="{FF2B5EF4-FFF2-40B4-BE49-F238E27FC236}">
                <a16:creationId xmlns:a16="http://schemas.microsoft.com/office/drawing/2014/main" id="{F2A83B75-BF85-498D-AB66-5D317E9F940E}"/>
              </a:ext>
            </a:extLst>
          </p:cNvPr>
          <p:cNvCxnSpPr>
            <a:cxnSpLocks/>
          </p:cNvCxnSpPr>
          <p:nvPr/>
        </p:nvCxnSpPr>
        <p:spPr>
          <a:xfrm>
            <a:off x="12221656" y="6896100"/>
            <a:ext cx="5295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FA13B1E-6E4F-4FCB-B936-0E771AB10DC3}"/>
              </a:ext>
            </a:extLst>
          </p:cNvPr>
          <p:cNvSpPr/>
          <p:nvPr/>
        </p:nvSpPr>
        <p:spPr>
          <a:xfrm rot="10800000">
            <a:off x="-4676" y="9563100"/>
            <a:ext cx="18288000" cy="7239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angle 39">
            <a:extLst>
              <a:ext uri="{FF2B5EF4-FFF2-40B4-BE49-F238E27FC236}">
                <a16:creationId xmlns:a16="http://schemas.microsoft.com/office/drawing/2014/main" id="{4D82204D-C487-415D-B783-4DFBD946D924}"/>
              </a:ext>
            </a:extLst>
          </p:cNvPr>
          <p:cNvSpPr/>
          <p:nvPr/>
        </p:nvSpPr>
        <p:spPr>
          <a:xfrm rot="10800000">
            <a:off x="-4679" y="0"/>
            <a:ext cx="6071023" cy="102870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Tree>
    <p:extLst>
      <p:ext uri="{BB962C8B-B14F-4D97-AF65-F5344CB8AC3E}">
        <p14:creationId xmlns:p14="http://schemas.microsoft.com/office/powerpoint/2010/main" val="1852379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FA13B1E-6E4F-4FCB-B936-0E771AB10DC3}"/>
              </a:ext>
            </a:extLst>
          </p:cNvPr>
          <p:cNvSpPr/>
          <p:nvPr/>
        </p:nvSpPr>
        <p:spPr>
          <a:xfrm rot="10800000">
            <a:off x="-4676" y="9715500"/>
            <a:ext cx="18288000" cy="571500"/>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extBox 10">
            <a:extLst>
              <a:ext uri="{FF2B5EF4-FFF2-40B4-BE49-F238E27FC236}">
                <a16:creationId xmlns:a16="http://schemas.microsoft.com/office/drawing/2014/main" id="{D806B42C-3D86-4ED2-A1FD-231A2C3B38F8}"/>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pic>
        <p:nvPicPr>
          <p:cNvPr id="4" name="Picture 3">
            <a:extLst>
              <a:ext uri="{FF2B5EF4-FFF2-40B4-BE49-F238E27FC236}">
                <a16:creationId xmlns:a16="http://schemas.microsoft.com/office/drawing/2014/main" id="{1BBFD6DD-CD38-84B3-0899-C78FFC5E8DE4}"/>
              </a:ext>
            </a:extLst>
          </p:cNvPr>
          <p:cNvPicPr>
            <a:picLocks noChangeAspect="1"/>
          </p:cNvPicPr>
          <p:nvPr/>
        </p:nvPicPr>
        <p:blipFill>
          <a:blip r:embed="rId2"/>
          <a:stretch>
            <a:fillRect/>
          </a:stretch>
        </p:blipFill>
        <p:spPr>
          <a:xfrm>
            <a:off x="1962236" y="2023855"/>
            <a:ext cx="14354175" cy="4781550"/>
          </a:xfrm>
          <a:prstGeom prst="rect">
            <a:avLst/>
          </a:prstGeom>
        </p:spPr>
      </p:pic>
    </p:spTree>
    <p:extLst>
      <p:ext uri="{BB962C8B-B14F-4D97-AF65-F5344CB8AC3E}">
        <p14:creationId xmlns:p14="http://schemas.microsoft.com/office/powerpoint/2010/main" val="311413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Metodología</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764FFE6-72AD-44DA-434B-CCD8E1420078}"/>
              </a:ext>
            </a:extLst>
          </p:cNvPr>
          <p:cNvPicPr>
            <a:picLocks noChangeAspect="1"/>
          </p:cNvPicPr>
          <p:nvPr/>
        </p:nvPicPr>
        <p:blipFill>
          <a:blip r:embed="rId3"/>
          <a:stretch>
            <a:fillRect/>
          </a:stretch>
        </p:blipFill>
        <p:spPr>
          <a:xfrm>
            <a:off x="1628752" y="2640142"/>
            <a:ext cx="8482657" cy="3261463"/>
          </a:xfrm>
          <a:prstGeom prst="rect">
            <a:avLst/>
          </a:prstGeom>
        </p:spPr>
      </p:pic>
      <p:pic>
        <p:nvPicPr>
          <p:cNvPr id="5" name="Picture 4">
            <a:extLst>
              <a:ext uri="{FF2B5EF4-FFF2-40B4-BE49-F238E27FC236}">
                <a16:creationId xmlns:a16="http://schemas.microsoft.com/office/drawing/2014/main" id="{891ECBA6-99EE-512C-DEFC-A2B11C8A0761}"/>
              </a:ext>
            </a:extLst>
          </p:cNvPr>
          <p:cNvPicPr>
            <a:picLocks noChangeAspect="1"/>
          </p:cNvPicPr>
          <p:nvPr/>
        </p:nvPicPr>
        <p:blipFill>
          <a:blip r:embed="rId4"/>
          <a:stretch>
            <a:fillRect/>
          </a:stretch>
        </p:blipFill>
        <p:spPr>
          <a:xfrm>
            <a:off x="2853420" y="5901605"/>
            <a:ext cx="7038975" cy="3505200"/>
          </a:xfrm>
          <a:prstGeom prst="rect">
            <a:avLst/>
          </a:prstGeom>
        </p:spPr>
      </p:pic>
      <p:sp>
        <p:nvSpPr>
          <p:cNvPr id="11" name="TextBox 34">
            <a:extLst>
              <a:ext uri="{FF2B5EF4-FFF2-40B4-BE49-F238E27FC236}">
                <a16:creationId xmlns:a16="http://schemas.microsoft.com/office/drawing/2014/main" id="{5C0A0A48-9705-54C3-470F-A6D0A0DEAB79}"/>
              </a:ext>
            </a:extLst>
          </p:cNvPr>
          <p:cNvSpPr txBox="1"/>
          <p:nvPr/>
        </p:nvSpPr>
        <p:spPr>
          <a:xfrm>
            <a:off x="11089751" y="3037712"/>
            <a:ext cx="5877588" cy="6138155"/>
          </a:xfrm>
          <a:prstGeom prst="rect">
            <a:avLst/>
          </a:prstGeom>
        </p:spPr>
        <p:txBody>
          <a:bodyPr wrap="square" lIns="0" tIns="0" rIns="0" bIns="0" rtlCol="0" anchor="t">
            <a:spAutoFit/>
          </a:bodyPr>
          <a:lstStyle/>
          <a:p>
            <a:pPr marL="453390" lvl="1" indent="-226695">
              <a:lnSpc>
                <a:spcPts val="3150"/>
              </a:lnSpc>
              <a:buFont typeface="Arial"/>
              <a:buChar char="•"/>
            </a:pPr>
            <a:r>
              <a:rPr lang="en-US" sz="2400" spc="42">
                <a:solidFill>
                  <a:srgbClr val="191919"/>
                </a:solidFill>
                <a:latin typeface="Cooper Hewitt"/>
              </a:rPr>
              <a:t>India – </a:t>
            </a:r>
            <a:r>
              <a:rPr lang="en-US" sz="2400" spc="42" err="1">
                <a:solidFill>
                  <a:srgbClr val="191919"/>
                </a:solidFill>
                <a:latin typeface="Cooper Hewitt"/>
              </a:rPr>
              <a:t>aumento</a:t>
            </a:r>
            <a:r>
              <a:rPr lang="en-US" sz="2400" spc="42">
                <a:solidFill>
                  <a:srgbClr val="191919"/>
                </a:solidFill>
                <a:latin typeface="Cooper Hewitt"/>
              </a:rPr>
              <a:t> de </a:t>
            </a:r>
            <a:r>
              <a:rPr lang="en-US" sz="2400" spc="42" err="1">
                <a:solidFill>
                  <a:srgbClr val="191919"/>
                </a:solidFill>
                <a:latin typeface="Cooper Hewitt"/>
              </a:rPr>
              <a:t>infraestructura</a:t>
            </a:r>
            <a:r>
              <a:rPr lang="en-US" sz="2400" spc="42">
                <a:solidFill>
                  <a:srgbClr val="191919"/>
                </a:solidFill>
                <a:latin typeface="Cooper Hewitt"/>
              </a:rPr>
              <a:t> de </a:t>
            </a:r>
            <a:r>
              <a:rPr lang="en-US" sz="2400" spc="42" err="1">
                <a:solidFill>
                  <a:srgbClr val="191919"/>
                </a:solidFill>
                <a:latin typeface="Cooper Hewitt"/>
              </a:rPr>
              <a:t>transporte</a:t>
            </a:r>
            <a:r>
              <a:rPr lang="en-US" sz="2400" spc="42">
                <a:solidFill>
                  <a:srgbClr val="191919"/>
                </a:solidFill>
                <a:latin typeface="Cooper Hewitt"/>
              </a:rPr>
              <a:t> y </a:t>
            </a:r>
            <a:r>
              <a:rPr lang="en-US" sz="2400" spc="42" err="1">
                <a:solidFill>
                  <a:srgbClr val="191919"/>
                </a:solidFill>
                <a:latin typeface="Cooper Hewitt"/>
              </a:rPr>
              <a:t>automotriz</a:t>
            </a:r>
            <a:endParaRPr lang="en-US" sz="2400" spc="42">
              <a:solidFill>
                <a:srgbClr val="191919"/>
              </a:solidFill>
              <a:latin typeface="Cooper Hewitt"/>
            </a:endParaRPr>
          </a:p>
          <a:p>
            <a:pPr marL="453390" lvl="1" indent="-226695">
              <a:lnSpc>
                <a:spcPts val="3150"/>
              </a:lnSpc>
              <a:buFont typeface="Arial"/>
              <a:buChar char="•"/>
            </a:pPr>
            <a:endParaRPr lang="en-US" sz="2400" spc="42">
              <a:solidFill>
                <a:srgbClr val="191919"/>
              </a:solidFill>
              <a:latin typeface="Cooper Hewitt"/>
            </a:endParaRPr>
          </a:p>
          <a:p>
            <a:pPr marL="453390" lvl="1" indent="-226695">
              <a:lnSpc>
                <a:spcPts val="3150"/>
              </a:lnSpc>
              <a:buFont typeface="Arial"/>
              <a:buChar char="•"/>
            </a:pPr>
            <a:r>
              <a:rPr lang="en-US" sz="2400" spc="42" err="1">
                <a:solidFill>
                  <a:srgbClr val="191919"/>
                </a:solidFill>
                <a:latin typeface="Cooper Hewitt"/>
              </a:rPr>
              <a:t>Monitorear</a:t>
            </a:r>
            <a:r>
              <a:rPr lang="en-US" sz="2400" spc="42">
                <a:solidFill>
                  <a:srgbClr val="191919"/>
                </a:solidFill>
                <a:latin typeface="Cooper Hewitt"/>
              </a:rPr>
              <a:t> </a:t>
            </a:r>
            <a:r>
              <a:rPr lang="en-US" sz="2400" spc="42" err="1">
                <a:solidFill>
                  <a:srgbClr val="191919"/>
                </a:solidFill>
                <a:latin typeface="Cooper Hewitt"/>
              </a:rPr>
              <a:t>emisiones</a:t>
            </a:r>
            <a:r>
              <a:rPr lang="en-US" sz="2400" spc="42">
                <a:solidFill>
                  <a:srgbClr val="191919"/>
                </a:solidFill>
                <a:latin typeface="Cooper Hewitt"/>
              </a:rPr>
              <a:t> para </a:t>
            </a:r>
            <a:r>
              <a:rPr lang="en-US" sz="2400" spc="42" err="1">
                <a:solidFill>
                  <a:srgbClr val="191919"/>
                </a:solidFill>
                <a:latin typeface="Cooper Hewitt"/>
              </a:rPr>
              <a:t>evitar</a:t>
            </a:r>
            <a:r>
              <a:rPr lang="en-US" sz="2400" spc="42">
                <a:solidFill>
                  <a:srgbClr val="191919"/>
                </a:solidFill>
                <a:latin typeface="Cooper Hewitt"/>
              </a:rPr>
              <a:t> romper las </a:t>
            </a:r>
            <a:r>
              <a:rPr lang="en-US" sz="2400" spc="42" err="1">
                <a:solidFill>
                  <a:srgbClr val="191919"/>
                </a:solidFill>
                <a:latin typeface="Cooper Hewitt"/>
              </a:rPr>
              <a:t>normas</a:t>
            </a:r>
            <a:endParaRPr lang="en-US" sz="2400" spc="42">
              <a:solidFill>
                <a:srgbClr val="191919"/>
              </a:solidFill>
              <a:latin typeface="Cooper Hewitt"/>
            </a:endParaRPr>
          </a:p>
          <a:p>
            <a:pPr marL="453390" lvl="1" indent="-226695">
              <a:lnSpc>
                <a:spcPts val="3150"/>
              </a:lnSpc>
              <a:buFont typeface="Arial"/>
              <a:buChar char="•"/>
            </a:pPr>
            <a:endParaRPr lang="en-US" sz="2400" spc="42">
              <a:solidFill>
                <a:srgbClr val="191919"/>
              </a:solidFill>
              <a:latin typeface="Cooper Hewitt"/>
            </a:endParaRPr>
          </a:p>
          <a:p>
            <a:pPr marL="453390" lvl="1" indent="-226695">
              <a:lnSpc>
                <a:spcPts val="3150"/>
              </a:lnSpc>
              <a:buFont typeface="Arial"/>
              <a:buChar char="•"/>
            </a:pPr>
            <a:r>
              <a:rPr lang="en-US" sz="2400" spc="42" err="1">
                <a:solidFill>
                  <a:srgbClr val="191919"/>
                </a:solidFill>
                <a:latin typeface="Cooper Hewitt"/>
              </a:rPr>
              <a:t>Construccion</a:t>
            </a:r>
            <a:r>
              <a:rPr lang="en-US" sz="2400" spc="42">
                <a:solidFill>
                  <a:srgbClr val="191919"/>
                </a:solidFill>
                <a:latin typeface="Cooper Hewitt"/>
              </a:rPr>
              <a:t> de </a:t>
            </a:r>
            <a:r>
              <a:rPr lang="en-US" sz="2400" spc="42" err="1">
                <a:solidFill>
                  <a:srgbClr val="191919"/>
                </a:solidFill>
                <a:latin typeface="Cooper Hewitt"/>
              </a:rPr>
              <a:t>modelos</a:t>
            </a:r>
            <a:r>
              <a:rPr lang="en-US" sz="2400" spc="42">
                <a:solidFill>
                  <a:srgbClr val="191919"/>
                </a:solidFill>
                <a:latin typeface="Cooper Hewitt"/>
              </a:rPr>
              <a:t> con mayor precision </a:t>
            </a:r>
            <a:r>
              <a:rPr lang="en-US" sz="2400" spc="42" err="1">
                <a:solidFill>
                  <a:srgbClr val="191919"/>
                </a:solidFill>
                <a:latin typeface="Cooper Hewitt"/>
              </a:rPr>
              <a:t>basado</a:t>
            </a:r>
            <a:r>
              <a:rPr lang="en-US" sz="2400" spc="42">
                <a:solidFill>
                  <a:srgbClr val="191919"/>
                </a:solidFill>
                <a:latin typeface="Cooper Hewitt"/>
              </a:rPr>
              <a:t> </a:t>
            </a:r>
            <a:r>
              <a:rPr lang="en-US" sz="2400" spc="42" err="1">
                <a:solidFill>
                  <a:srgbClr val="191919"/>
                </a:solidFill>
                <a:latin typeface="Cooper Hewitt"/>
              </a:rPr>
              <a:t>en</a:t>
            </a:r>
            <a:r>
              <a:rPr lang="en-US" sz="2400" spc="42">
                <a:solidFill>
                  <a:srgbClr val="191919"/>
                </a:solidFill>
                <a:latin typeface="Cooper Hewitt"/>
              </a:rPr>
              <a:t> </a:t>
            </a:r>
            <a:r>
              <a:rPr lang="en-US" sz="2400" spc="42" err="1">
                <a:solidFill>
                  <a:srgbClr val="191919"/>
                </a:solidFill>
                <a:latin typeface="Cooper Hewitt"/>
              </a:rPr>
              <a:t>el</a:t>
            </a:r>
            <a:r>
              <a:rPr lang="en-US" sz="2400" spc="42">
                <a:solidFill>
                  <a:srgbClr val="191919"/>
                </a:solidFill>
                <a:latin typeface="Cooper Hewitt"/>
              </a:rPr>
              <a:t> R2</a:t>
            </a:r>
          </a:p>
          <a:p>
            <a:pPr marL="453390" lvl="1" indent="-226695">
              <a:lnSpc>
                <a:spcPts val="3150"/>
              </a:lnSpc>
              <a:buFont typeface="Arial"/>
              <a:buChar char="•"/>
            </a:pPr>
            <a:endParaRPr lang="en-US" sz="2400" spc="42">
              <a:solidFill>
                <a:srgbClr val="191919"/>
              </a:solidFill>
              <a:latin typeface="Cooper Hewitt"/>
            </a:endParaRPr>
          </a:p>
          <a:p>
            <a:pPr marL="453390" lvl="1" indent="-226695">
              <a:lnSpc>
                <a:spcPts val="3150"/>
              </a:lnSpc>
              <a:buFont typeface="Arial"/>
              <a:buChar char="•"/>
            </a:pPr>
            <a:r>
              <a:rPr lang="es-CO" sz="2400" spc="42">
                <a:solidFill>
                  <a:srgbClr val="191919"/>
                </a:solidFill>
                <a:latin typeface="Cooper Hewitt"/>
              </a:rPr>
              <a:t>Adquisición</a:t>
            </a:r>
            <a:r>
              <a:rPr lang="en-US" sz="2400" spc="42">
                <a:solidFill>
                  <a:srgbClr val="191919"/>
                </a:solidFill>
                <a:latin typeface="Cooper Hewitt"/>
              </a:rPr>
              <a:t> de data a traves sensor </a:t>
            </a:r>
            <a:r>
              <a:rPr lang="es-CO" sz="2400" spc="42">
                <a:solidFill>
                  <a:srgbClr val="191919"/>
                </a:solidFill>
                <a:latin typeface="Cooper Hewitt"/>
              </a:rPr>
              <a:t>colocado en el vehículo</a:t>
            </a:r>
          </a:p>
          <a:p>
            <a:pPr marL="226695" lvl="1">
              <a:lnSpc>
                <a:spcPts val="3150"/>
              </a:lnSpc>
            </a:pPr>
            <a:endParaRPr lang="es-CO" sz="2400" spc="42">
              <a:solidFill>
                <a:srgbClr val="191919"/>
              </a:solidFill>
              <a:latin typeface="Cooper Hewitt"/>
            </a:endParaRPr>
          </a:p>
          <a:p>
            <a:pPr marL="453390" lvl="1" indent="-226695">
              <a:lnSpc>
                <a:spcPts val="3150"/>
              </a:lnSpc>
              <a:buFont typeface="Arial"/>
              <a:buChar char="•"/>
            </a:pPr>
            <a:r>
              <a:rPr lang="es-CO" sz="2400" spc="42">
                <a:solidFill>
                  <a:srgbClr val="191919"/>
                </a:solidFill>
                <a:latin typeface="Cooper Hewitt"/>
              </a:rPr>
              <a:t>OBD = </a:t>
            </a:r>
            <a:r>
              <a:rPr lang="es-CO" sz="2400" spc="42" err="1">
                <a:solidFill>
                  <a:srgbClr val="191919"/>
                </a:solidFill>
                <a:latin typeface="Cooper Hewitt"/>
              </a:rPr>
              <a:t>On-Board</a:t>
            </a:r>
            <a:r>
              <a:rPr lang="es-CO" sz="2400" spc="42">
                <a:solidFill>
                  <a:srgbClr val="191919"/>
                </a:solidFill>
                <a:latin typeface="Cooper Hewitt"/>
              </a:rPr>
              <a:t> </a:t>
            </a:r>
            <a:r>
              <a:rPr lang="es-CO" sz="2400" spc="42" err="1">
                <a:solidFill>
                  <a:srgbClr val="191919"/>
                </a:solidFill>
                <a:latin typeface="Cooper Hewitt"/>
              </a:rPr>
              <a:t>Diagnostic</a:t>
            </a:r>
            <a:r>
              <a:rPr lang="es-CO" sz="2400" spc="42">
                <a:solidFill>
                  <a:srgbClr val="191919"/>
                </a:solidFill>
                <a:latin typeface="Cooper Hewitt"/>
              </a:rPr>
              <a:t> </a:t>
            </a:r>
            <a:r>
              <a:rPr lang="es-CO" sz="2400" spc="42" err="1">
                <a:solidFill>
                  <a:srgbClr val="191919"/>
                </a:solidFill>
                <a:latin typeface="Cooper Hewitt"/>
              </a:rPr>
              <a:t>system</a:t>
            </a:r>
            <a:endParaRPr lang="es-CO" sz="2400" spc="42">
              <a:solidFill>
                <a:srgbClr val="191919"/>
              </a:solidFill>
              <a:latin typeface="Cooper Hewitt"/>
            </a:endParaRPr>
          </a:p>
          <a:p>
            <a:pPr marL="453390" lvl="1" indent="-226695">
              <a:lnSpc>
                <a:spcPts val="3150"/>
              </a:lnSpc>
              <a:buFont typeface="Arial"/>
              <a:buChar char="•"/>
            </a:pPr>
            <a:endParaRPr lang="es-CO" sz="2400" spc="42">
              <a:solidFill>
                <a:srgbClr val="191919"/>
              </a:solidFill>
              <a:latin typeface="Cooper Hewitt"/>
            </a:endParaRPr>
          </a:p>
          <a:p>
            <a:pPr marL="226695" lvl="1">
              <a:lnSpc>
                <a:spcPts val="3150"/>
              </a:lnSpc>
            </a:pPr>
            <a:endParaRPr lang="es-CO" sz="2400" spc="42">
              <a:solidFill>
                <a:srgbClr val="191919"/>
              </a:solidFill>
              <a:latin typeface="Cooper Hewitt"/>
            </a:endParaRPr>
          </a:p>
        </p:txBody>
      </p:sp>
      <p:sp>
        <p:nvSpPr>
          <p:cNvPr id="2" name="Oval 1">
            <a:extLst>
              <a:ext uri="{FF2B5EF4-FFF2-40B4-BE49-F238E27FC236}">
                <a16:creationId xmlns:a16="http://schemas.microsoft.com/office/drawing/2014/main" id="{6D79907E-F080-CE29-C306-45CA4CCACEBF}"/>
              </a:ext>
            </a:extLst>
          </p:cNvPr>
          <p:cNvSpPr/>
          <p:nvPr/>
        </p:nvSpPr>
        <p:spPr>
          <a:xfrm>
            <a:off x="4664765" y="7699513"/>
            <a:ext cx="1537252" cy="170729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31AE78-47C3-9D6D-00B9-91E7D7EA3AFF}"/>
              </a:ext>
            </a:extLst>
          </p:cNvPr>
          <p:cNvSpPr txBox="1"/>
          <p:nvPr/>
        </p:nvSpPr>
        <p:spPr>
          <a:xfrm>
            <a:off x="3717234" y="9284799"/>
            <a:ext cx="4008783" cy="464038"/>
          </a:xfrm>
          <a:prstGeom prst="rect">
            <a:avLst/>
          </a:prstGeom>
          <a:noFill/>
        </p:spPr>
        <p:txBody>
          <a:bodyPr wrap="square">
            <a:spAutoFit/>
          </a:bodyPr>
          <a:lstStyle/>
          <a:p>
            <a:pPr marL="226695" lvl="1">
              <a:lnSpc>
                <a:spcPts val="3150"/>
              </a:lnSpc>
            </a:pPr>
            <a:r>
              <a:rPr lang="es-CO" sz="1800" spc="42">
                <a:solidFill>
                  <a:srgbClr val="191919"/>
                </a:solidFill>
                <a:latin typeface="Cooper Hewitt"/>
              </a:rPr>
              <a:t>Top 7 características importantes</a:t>
            </a:r>
          </a:p>
        </p:txBody>
      </p:sp>
    </p:spTree>
    <p:extLst>
      <p:ext uri="{BB962C8B-B14F-4D97-AF65-F5344CB8AC3E}">
        <p14:creationId xmlns:p14="http://schemas.microsoft.com/office/powerpoint/2010/main" val="1460788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628752" y="2996066"/>
            <a:ext cx="4744156" cy="461088"/>
          </a:xfrm>
          <a:prstGeom prst="rect">
            <a:avLst/>
          </a:prstGeom>
        </p:spPr>
        <p:txBody>
          <a:bodyPr wrap="square" lIns="0" tIns="0" rIns="0" bIns="0" rtlCol="0" anchor="t">
            <a:spAutoFit/>
          </a:bodyPr>
          <a:lstStyle/>
          <a:p>
            <a:pPr algn="r">
              <a:lnSpc>
                <a:spcPts val="3768"/>
              </a:lnSpc>
            </a:pPr>
            <a:endParaRPr lang="es-CO" sz="2691" spc="349">
              <a:solidFill>
                <a:srgbClr val="2C92D5"/>
              </a:solidFill>
              <a:latin typeface="Cooper Hewitt"/>
            </a:endParaRPr>
          </a:p>
        </p:txBody>
      </p:sp>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43459" y="1432547"/>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Modelo</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850211" y="23241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46FD07-C11A-43E2-1A27-5BE9BD2EA611}"/>
              </a:ext>
            </a:extLst>
          </p:cNvPr>
          <p:cNvPicPr>
            <a:picLocks noChangeAspect="1"/>
          </p:cNvPicPr>
          <p:nvPr/>
        </p:nvPicPr>
        <p:blipFill>
          <a:blip r:embed="rId3"/>
          <a:stretch>
            <a:fillRect/>
          </a:stretch>
        </p:blipFill>
        <p:spPr>
          <a:xfrm>
            <a:off x="6326961" y="2630665"/>
            <a:ext cx="5105400" cy="3276600"/>
          </a:xfrm>
          <a:prstGeom prst="rect">
            <a:avLst/>
          </a:prstGeom>
        </p:spPr>
      </p:pic>
      <p:pic>
        <p:nvPicPr>
          <p:cNvPr id="7" name="Picture 6">
            <a:extLst>
              <a:ext uri="{FF2B5EF4-FFF2-40B4-BE49-F238E27FC236}">
                <a16:creationId xmlns:a16="http://schemas.microsoft.com/office/drawing/2014/main" id="{4F2C3011-7201-F76D-2968-3AA21756D87D}"/>
              </a:ext>
            </a:extLst>
          </p:cNvPr>
          <p:cNvPicPr>
            <a:picLocks noChangeAspect="1"/>
          </p:cNvPicPr>
          <p:nvPr/>
        </p:nvPicPr>
        <p:blipFill>
          <a:blip r:embed="rId4"/>
          <a:stretch>
            <a:fillRect/>
          </a:stretch>
        </p:blipFill>
        <p:spPr>
          <a:xfrm>
            <a:off x="11615195" y="2541323"/>
            <a:ext cx="5105400" cy="3332434"/>
          </a:xfrm>
          <a:prstGeom prst="rect">
            <a:avLst/>
          </a:prstGeom>
        </p:spPr>
      </p:pic>
      <p:pic>
        <p:nvPicPr>
          <p:cNvPr id="10" name="Picture 9">
            <a:extLst>
              <a:ext uri="{FF2B5EF4-FFF2-40B4-BE49-F238E27FC236}">
                <a16:creationId xmlns:a16="http://schemas.microsoft.com/office/drawing/2014/main" id="{564AE848-4FF1-1DFF-0B08-A70D882FF141}"/>
              </a:ext>
            </a:extLst>
          </p:cNvPr>
          <p:cNvPicPr>
            <a:picLocks noChangeAspect="1"/>
          </p:cNvPicPr>
          <p:nvPr/>
        </p:nvPicPr>
        <p:blipFill>
          <a:blip r:embed="rId5"/>
          <a:stretch>
            <a:fillRect/>
          </a:stretch>
        </p:blipFill>
        <p:spPr>
          <a:xfrm>
            <a:off x="873466" y="2701417"/>
            <a:ext cx="5320669" cy="3255106"/>
          </a:xfrm>
          <a:prstGeom prst="rect">
            <a:avLst/>
          </a:prstGeom>
        </p:spPr>
      </p:pic>
      <p:pic>
        <p:nvPicPr>
          <p:cNvPr id="12" name="Picture 11">
            <a:extLst>
              <a:ext uri="{FF2B5EF4-FFF2-40B4-BE49-F238E27FC236}">
                <a16:creationId xmlns:a16="http://schemas.microsoft.com/office/drawing/2014/main" id="{809A168C-69FF-44DD-6DA3-ABA43B098D32}"/>
              </a:ext>
            </a:extLst>
          </p:cNvPr>
          <p:cNvPicPr>
            <a:picLocks noChangeAspect="1"/>
          </p:cNvPicPr>
          <p:nvPr/>
        </p:nvPicPr>
        <p:blipFill>
          <a:blip r:embed="rId6"/>
          <a:stretch>
            <a:fillRect/>
          </a:stretch>
        </p:blipFill>
        <p:spPr>
          <a:xfrm>
            <a:off x="3240778" y="5956523"/>
            <a:ext cx="5286375" cy="3333750"/>
          </a:xfrm>
          <a:prstGeom prst="rect">
            <a:avLst/>
          </a:prstGeom>
        </p:spPr>
      </p:pic>
      <p:pic>
        <p:nvPicPr>
          <p:cNvPr id="14" name="Picture 13">
            <a:extLst>
              <a:ext uri="{FF2B5EF4-FFF2-40B4-BE49-F238E27FC236}">
                <a16:creationId xmlns:a16="http://schemas.microsoft.com/office/drawing/2014/main" id="{3C7AA0CD-4A3B-6E20-A72B-76ED7F8255EA}"/>
              </a:ext>
            </a:extLst>
          </p:cNvPr>
          <p:cNvPicPr>
            <a:picLocks noChangeAspect="1"/>
          </p:cNvPicPr>
          <p:nvPr/>
        </p:nvPicPr>
        <p:blipFill>
          <a:blip r:embed="rId7"/>
          <a:stretch>
            <a:fillRect/>
          </a:stretch>
        </p:blipFill>
        <p:spPr>
          <a:xfrm>
            <a:off x="8949421" y="5956523"/>
            <a:ext cx="5105400" cy="3257048"/>
          </a:xfrm>
          <a:prstGeom prst="rect">
            <a:avLst/>
          </a:prstGeom>
        </p:spPr>
      </p:pic>
    </p:spTree>
    <p:extLst>
      <p:ext uri="{BB962C8B-B14F-4D97-AF65-F5344CB8AC3E}">
        <p14:creationId xmlns:p14="http://schemas.microsoft.com/office/powerpoint/2010/main" val="1572305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670954" y="2954141"/>
            <a:ext cx="4617696" cy="461088"/>
          </a:xfrm>
          <a:prstGeom prst="rect">
            <a:avLst/>
          </a:prstGeom>
        </p:spPr>
        <p:txBody>
          <a:bodyPr wrap="square" lIns="0" tIns="0" rIns="0" bIns="0" rtlCol="0" anchor="t">
            <a:spAutoFit/>
          </a:bodyPr>
          <a:lstStyle/>
          <a:p>
            <a:pPr>
              <a:lnSpc>
                <a:spcPts val="3768"/>
              </a:lnSpc>
            </a:pPr>
            <a:endParaRPr lang="es-CO" sz="2691" spc="349">
              <a:solidFill>
                <a:srgbClr val="2C92D5"/>
              </a:solidFill>
              <a:latin typeface="Cooper Hewitt"/>
            </a:endParaRPr>
          </a:p>
        </p:txBody>
      </p:sp>
      <p:sp>
        <p:nvSpPr>
          <p:cNvPr id="54" name="Rectangle 53">
            <a:extLst>
              <a:ext uri="{FF2B5EF4-FFF2-40B4-BE49-F238E27FC236}">
                <a16:creationId xmlns:a16="http://schemas.microsoft.com/office/drawing/2014/main" id="{BCFBDEA2-BBCD-41A7-81FC-95FAD87C4C10}"/>
              </a:ext>
            </a:extLst>
          </p:cNvPr>
          <p:cNvSpPr/>
          <p:nvPr/>
        </p:nvSpPr>
        <p:spPr>
          <a:xfrm rot="10800000">
            <a:off x="-4676" y="9790762"/>
            <a:ext cx="18288000" cy="496238"/>
          </a:xfrm>
          <a:prstGeom prst="rect">
            <a:avLst/>
          </a:prstGeom>
          <a:solidFill>
            <a:srgbClr val="2C92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10">
            <a:extLst>
              <a:ext uri="{FF2B5EF4-FFF2-40B4-BE49-F238E27FC236}">
                <a16:creationId xmlns:a16="http://schemas.microsoft.com/office/drawing/2014/main" id="{39F40DD3-43BC-45BF-8906-FB2B6A9A4D5D}"/>
              </a:ext>
            </a:extLst>
          </p:cNvPr>
          <p:cNvSpPr txBox="1"/>
          <p:nvPr/>
        </p:nvSpPr>
        <p:spPr>
          <a:xfrm>
            <a:off x="6461221" y="9834933"/>
            <a:ext cx="11822103" cy="297826"/>
          </a:xfrm>
          <a:prstGeom prst="rect">
            <a:avLst/>
          </a:prstGeom>
        </p:spPr>
        <p:txBody>
          <a:bodyPr wrap="square" lIns="0" tIns="0" rIns="0" bIns="0" rtlCol="0" anchor="t">
            <a:spAutoFit/>
          </a:bodyPr>
          <a:lstStyle/>
          <a:p>
            <a:pPr marL="0" lvl="0" indent="0">
              <a:lnSpc>
                <a:spcPts val="2520"/>
              </a:lnSpc>
              <a:spcBef>
                <a:spcPct val="0"/>
              </a:spcBef>
            </a:pPr>
            <a:r>
              <a:rPr lang="es-ES" sz="1600" spc="179">
                <a:latin typeface="Cooper Hewitt" panose="020B0604020202020204" charset="0"/>
                <a:ea typeface="Cooper Hewitt" panose="020B0604020202020204" charset="0"/>
              </a:rPr>
              <a:t>Análisis comparativo de modelos predictivos para la estimación de emisión de CO2 de vehículos en Canadá </a:t>
            </a:r>
          </a:p>
        </p:txBody>
      </p:sp>
      <p:sp>
        <p:nvSpPr>
          <p:cNvPr id="65" name="TextBox 31">
            <a:extLst>
              <a:ext uri="{FF2B5EF4-FFF2-40B4-BE49-F238E27FC236}">
                <a16:creationId xmlns:a16="http://schemas.microsoft.com/office/drawing/2014/main" id="{D45EFB5B-4FD2-4043-897E-3400BA174AA4}"/>
              </a:ext>
            </a:extLst>
          </p:cNvPr>
          <p:cNvSpPr txBox="1"/>
          <p:nvPr/>
        </p:nvSpPr>
        <p:spPr>
          <a:xfrm>
            <a:off x="1024024" y="609554"/>
            <a:ext cx="16230600" cy="579902"/>
          </a:xfrm>
          <a:prstGeom prst="rect">
            <a:avLst/>
          </a:prstGeom>
        </p:spPr>
        <p:txBody>
          <a:bodyPr lIns="0" tIns="0" rIns="0" bIns="0" rtlCol="0" anchor="t">
            <a:spAutoFit/>
          </a:bodyPr>
          <a:lstStyle/>
          <a:p>
            <a:pPr marL="0" lvl="0" indent="0" algn="ctr">
              <a:lnSpc>
                <a:spcPts val="4716"/>
              </a:lnSpc>
              <a:spcBef>
                <a:spcPct val="0"/>
              </a:spcBef>
            </a:pPr>
            <a:r>
              <a:rPr lang="es-CO" sz="3600" b="1" spc="107">
                <a:solidFill>
                  <a:srgbClr val="22231D"/>
                </a:solidFill>
                <a:latin typeface="Cooper Hewitt"/>
              </a:rPr>
              <a:t>Resultados</a:t>
            </a:r>
          </a:p>
        </p:txBody>
      </p:sp>
      <p:cxnSp>
        <p:nvCxnSpPr>
          <p:cNvPr id="67" name="Straight Connector 66">
            <a:extLst>
              <a:ext uri="{FF2B5EF4-FFF2-40B4-BE49-F238E27FC236}">
                <a16:creationId xmlns:a16="http://schemas.microsoft.com/office/drawing/2014/main" id="{B2884DB0-C800-42E6-B1CD-20F7238A34AF}"/>
              </a:ext>
            </a:extLst>
          </p:cNvPr>
          <p:cNvCxnSpPr/>
          <p:nvPr/>
        </p:nvCxnSpPr>
        <p:spPr>
          <a:xfrm>
            <a:off x="1903220" y="1409700"/>
            <a:ext cx="140589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63887B-BB91-41BB-AFE2-3BEFF124644D}"/>
              </a:ext>
            </a:extLst>
          </p:cNvPr>
          <p:cNvPicPr>
            <a:picLocks noChangeAspect="1"/>
          </p:cNvPicPr>
          <p:nvPr/>
        </p:nvPicPr>
        <p:blipFill>
          <a:blip r:embed="rId2"/>
          <a:stretch>
            <a:fillRect/>
          </a:stretch>
        </p:blipFill>
        <p:spPr>
          <a:xfrm>
            <a:off x="2128096" y="2463190"/>
            <a:ext cx="5151951" cy="3823204"/>
          </a:xfrm>
          <a:prstGeom prst="rect">
            <a:avLst/>
          </a:prstGeom>
        </p:spPr>
      </p:pic>
      <p:pic>
        <p:nvPicPr>
          <p:cNvPr id="5" name="Picture 4">
            <a:extLst>
              <a:ext uri="{FF2B5EF4-FFF2-40B4-BE49-F238E27FC236}">
                <a16:creationId xmlns:a16="http://schemas.microsoft.com/office/drawing/2014/main" id="{EDDA5E73-D060-E39A-87DF-E457EB5E3DEA}"/>
              </a:ext>
            </a:extLst>
          </p:cNvPr>
          <p:cNvPicPr>
            <a:picLocks noChangeAspect="1"/>
          </p:cNvPicPr>
          <p:nvPr/>
        </p:nvPicPr>
        <p:blipFill>
          <a:blip r:embed="rId3"/>
          <a:stretch>
            <a:fillRect/>
          </a:stretch>
        </p:blipFill>
        <p:spPr>
          <a:xfrm>
            <a:off x="1619025" y="6445534"/>
            <a:ext cx="6677025" cy="2628900"/>
          </a:xfrm>
          <a:prstGeom prst="rect">
            <a:avLst/>
          </a:prstGeom>
        </p:spPr>
      </p:pic>
      <p:sp>
        <p:nvSpPr>
          <p:cNvPr id="12" name="TextBox 34">
            <a:extLst>
              <a:ext uri="{FF2B5EF4-FFF2-40B4-BE49-F238E27FC236}">
                <a16:creationId xmlns:a16="http://schemas.microsoft.com/office/drawing/2014/main" id="{18190EFA-F306-5A2E-1BA5-726C30230FDA}"/>
              </a:ext>
            </a:extLst>
          </p:cNvPr>
          <p:cNvSpPr txBox="1"/>
          <p:nvPr/>
        </p:nvSpPr>
        <p:spPr>
          <a:xfrm>
            <a:off x="8704179" y="6711687"/>
            <a:ext cx="7489548" cy="803361"/>
          </a:xfrm>
          <a:prstGeom prst="rect">
            <a:avLst/>
          </a:prstGeom>
        </p:spPr>
        <p:txBody>
          <a:bodyPr wrap="square" lIns="0" tIns="0" rIns="0" bIns="0" rtlCol="0" anchor="t">
            <a:spAutoFit/>
          </a:bodyPr>
          <a:lstStyle/>
          <a:p>
            <a:pPr marL="226695" lvl="1">
              <a:lnSpc>
                <a:spcPts val="3150"/>
              </a:lnSpc>
            </a:pPr>
            <a:r>
              <a:rPr lang="es-CO" sz="2400" b="1" spc="42">
                <a:solidFill>
                  <a:srgbClr val="191919"/>
                </a:solidFill>
                <a:latin typeface="Cooper Hewitt"/>
              </a:rPr>
              <a:t>Modelo con mayor precisión fue </a:t>
            </a:r>
            <a:r>
              <a:rPr lang="en-US" sz="2400" b="1" spc="42">
                <a:solidFill>
                  <a:srgbClr val="191919"/>
                </a:solidFill>
                <a:latin typeface="Cooper Hewitt"/>
              </a:rPr>
              <a:t>Random Forest</a:t>
            </a:r>
            <a:endParaRPr lang="es-CO" sz="2400" b="1" spc="42">
              <a:solidFill>
                <a:srgbClr val="191919"/>
              </a:solidFill>
              <a:latin typeface="Cooper Hewitt"/>
            </a:endParaRPr>
          </a:p>
          <a:p>
            <a:pPr marL="226695" lvl="1">
              <a:lnSpc>
                <a:spcPts val="3150"/>
              </a:lnSpc>
            </a:pPr>
            <a:endParaRPr lang="es-CO" sz="2400" spc="42">
              <a:solidFill>
                <a:srgbClr val="191919"/>
              </a:solidFill>
              <a:latin typeface="Cooper Hewitt"/>
            </a:endParaRPr>
          </a:p>
        </p:txBody>
      </p:sp>
      <p:pic>
        <p:nvPicPr>
          <p:cNvPr id="7" name="Picture 6">
            <a:extLst>
              <a:ext uri="{FF2B5EF4-FFF2-40B4-BE49-F238E27FC236}">
                <a16:creationId xmlns:a16="http://schemas.microsoft.com/office/drawing/2014/main" id="{129B742E-A06C-6A98-31C3-E3F233585030}"/>
              </a:ext>
            </a:extLst>
          </p:cNvPr>
          <p:cNvPicPr>
            <a:picLocks noChangeAspect="1"/>
          </p:cNvPicPr>
          <p:nvPr/>
        </p:nvPicPr>
        <p:blipFill>
          <a:blip r:embed="rId4"/>
          <a:stretch>
            <a:fillRect/>
          </a:stretch>
        </p:blipFill>
        <p:spPr>
          <a:xfrm>
            <a:off x="9918104" y="7336667"/>
            <a:ext cx="5061698" cy="1789417"/>
          </a:xfrm>
          <a:prstGeom prst="rect">
            <a:avLst/>
          </a:prstGeom>
        </p:spPr>
      </p:pic>
      <p:sp>
        <p:nvSpPr>
          <p:cNvPr id="13" name="Oval 12">
            <a:extLst>
              <a:ext uri="{FF2B5EF4-FFF2-40B4-BE49-F238E27FC236}">
                <a16:creationId xmlns:a16="http://schemas.microsoft.com/office/drawing/2014/main" id="{CCE01876-7F50-791D-97F9-A8BB746C1FB7}"/>
              </a:ext>
            </a:extLst>
          </p:cNvPr>
          <p:cNvSpPr/>
          <p:nvPr/>
        </p:nvSpPr>
        <p:spPr>
          <a:xfrm>
            <a:off x="3759569" y="2847646"/>
            <a:ext cx="811042" cy="338538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B38FB01-CB28-1227-39B7-15020235BDB0}"/>
              </a:ext>
            </a:extLst>
          </p:cNvPr>
          <p:cNvSpPr/>
          <p:nvPr/>
        </p:nvSpPr>
        <p:spPr>
          <a:xfrm>
            <a:off x="5287109" y="2835760"/>
            <a:ext cx="811042" cy="338538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445A6A-E319-1CA4-4B06-891EC2A313B9}"/>
              </a:ext>
            </a:extLst>
          </p:cNvPr>
          <p:cNvPicPr>
            <a:picLocks noChangeAspect="1"/>
          </p:cNvPicPr>
          <p:nvPr/>
        </p:nvPicPr>
        <p:blipFill>
          <a:blip r:embed="rId5"/>
          <a:stretch>
            <a:fillRect/>
          </a:stretch>
        </p:blipFill>
        <p:spPr>
          <a:xfrm>
            <a:off x="9257164" y="1701215"/>
            <a:ext cx="5448300" cy="4695825"/>
          </a:xfrm>
          <a:prstGeom prst="rect">
            <a:avLst/>
          </a:prstGeom>
        </p:spPr>
      </p:pic>
      <p:sp>
        <p:nvSpPr>
          <p:cNvPr id="16" name="TextBox 34">
            <a:extLst>
              <a:ext uri="{FF2B5EF4-FFF2-40B4-BE49-F238E27FC236}">
                <a16:creationId xmlns:a16="http://schemas.microsoft.com/office/drawing/2014/main" id="{EDB9EAFC-E789-BEB6-ECC4-1E9F1E736D67}"/>
              </a:ext>
            </a:extLst>
          </p:cNvPr>
          <p:cNvSpPr txBox="1"/>
          <p:nvPr/>
        </p:nvSpPr>
        <p:spPr>
          <a:xfrm>
            <a:off x="8813028" y="1925632"/>
            <a:ext cx="7489548" cy="803361"/>
          </a:xfrm>
          <a:prstGeom prst="rect">
            <a:avLst/>
          </a:prstGeom>
        </p:spPr>
        <p:txBody>
          <a:bodyPr wrap="square" lIns="0" tIns="0" rIns="0" bIns="0" rtlCol="0" anchor="t">
            <a:spAutoFit/>
          </a:bodyPr>
          <a:lstStyle/>
          <a:p>
            <a:pPr marL="226695" lvl="1">
              <a:lnSpc>
                <a:spcPts val="3150"/>
              </a:lnSpc>
            </a:pPr>
            <a:r>
              <a:rPr lang="en-US" sz="2400" b="1" spc="42" err="1">
                <a:solidFill>
                  <a:srgbClr val="191919"/>
                </a:solidFill>
                <a:latin typeface="Cooper Hewitt"/>
              </a:rPr>
              <a:t>Ajuste</a:t>
            </a:r>
            <a:r>
              <a:rPr lang="en-US" sz="2400" b="1" spc="42">
                <a:solidFill>
                  <a:srgbClr val="191919"/>
                </a:solidFill>
                <a:latin typeface="Cooper Hewitt"/>
              </a:rPr>
              <a:t> de </a:t>
            </a:r>
            <a:r>
              <a:rPr lang="en-US" sz="2400" b="1" spc="42" err="1">
                <a:solidFill>
                  <a:srgbClr val="191919"/>
                </a:solidFill>
                <a:latin typeface="Cooper Hewitt"/>
              </a:rPr>
              <a:t>hiperparametros</a:t>
            </a:r>
            <a:endParaRPr lang="es-CO" sz="2400" b="1" spc="42">
              <a:solidFill>
                <a:srgbClr val="191919"/>
              </a:solidFill>
              <a:latin typeface="Cooper Hewitt"/>
            </a:endParaRPr>
          </a:p>
          <a:p>
            <a:pPr marL="226695" lvl="1">
              <a:lnSpc>
                <a:spcPts val="3150"/>
              </a:lnSpc>
            </a:pPr>
            <a:endParaRPr lang="es-CO" sz="2400" spc="42">
              <a:solidFill>
                <a:srgbClr val="191919"/>
              </a:solidFill>
              <a:latin typeface="Cooper Hewitt"/>
            </a:endParaRPr>
          </a:p>
        </p:txBody>
      </p:sp>
    </p:spTree>
    <p:extLst>
      <p:ext uri="{BB962C8B-B14F-4D97-AF65-F5344CB8AC3E}">
        <p14:creationId xmlns:p14="http://schemas.microsoft.com/office/powerpoint/2010/main" val="1872802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4f78521-9a48-47ca-97f6-dfc253efc94d" xsi:nil="true"/>
    <lcf76f155ced4ddcb4097134ff3c332f xmlns="b84f4ed6-0090-480e-8a7f-5caa88a95f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E4205367B711B41A428F1E765FAC45E" ma:contentTypeVersion="8" ma:contentTypeDescription="Create a new document." ma:contentTypeScope="" ma:versionID="caad3e06d21a441fcb88fa39ced0c4d4">
  <xsd:schema xmlns:xsd="http://www.w3.org/2001/XMLSchema" xmlns:xs="http://www.w3.org/2001/XMLSchema" xmlns:p="http://schemas.microsoft.com/office/2006/metadata/properties" xmlns:ns2="b84f4ed6-0090-480e-8a7f-5caa88a95f93" xmlns:ns3="24f78521-9a48-47ca-97f6-dfc253efc94d" targetNamespace="http://schemas.microsoft.com/office/2006/metadata/properties" ma:root="true" ma:fieldsID="c8db71b24346e27f661cc3a18cf66c79" ns2:_="" ns3:_="">
    <xsd:import namespace="b84f4ed6-0090-480e-8a7f-5caa88a95f93"/>
    <xsd:import namespace="24f78521-9a48-47ca-97f6-dfc253efc94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4f4ed6-0090-480e-8a7f-5caa88a95f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d068974-5b92-4f84-9f7a-5b28e50c742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4f78521-9a48-47ca-97f6-dfc253efc94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878276f-15cf-4ff3-b70f-4b63c476799f}" ma:internalName="TaxCatchAll" ma:showField="CatchAllData" ma:web="24f78521-9a48-47ca-97f6-dfc253efc94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D196FE-18D9-4645-AB05-F3D445D2B5EA}">
  <ds:schemaRefs>
    <ds:schemaRef ds:uri="24f78521-9a48-47ca-97f6-dfc253efc94d"/>
    <ds:schemaRef ds:uri="b84f4ed6-0090-480e-8a7f-5caa88a95f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296C49-9C8D-43BE-8FC3-6D3AA98FA9E0}">
  <ds:schemaRefs>
    <ds:schemaRef ds:uri="http://schemas.microsoft.com/sharepoint/v3/contenttype/forms"/>
  </ds:schemaRefs>
</ds:datastoreItem>
</file>

<file path=customXml/itemProps3.xml><?xml version="1.0" encoding="utf-8"?>
<ds:datastoreItem xmlns:ds="http://schemas.openxmlformats.org/officeDocument/2006/customXml" ds:itemID="{03A4AF9C-C5D9-4E60-A19A-AFBF93BF2842}">
  <ds:schemaRefs>
    <ds:schemaRef ds:uri="24f78521-9a48-47ca-97f6-dfc253efc94d"/>
    <ds:schemaRef ds:uri="b84f4ed6-0090-480e-8a7f-5caa88a95f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28</Slides>
  <Notes>5</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193027 - Patinetas eléctricas</dc:title>
  <dc:creator>Lorena  Mora</dc:creator>
  <cp:revision>1</cp:revision>
  <dcterms:created xsi:type="dcterms:W3CDTF">2006-08-16T00:00:00Z</dcterms:created>
  <dcterms:modified xsi:type="dcterms:W3CDTF">2022-05-25T00:15:48Z</dcterms:modified>
  <dc:identifier>DAEC8l3Cc-4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0x0101006E4205367B711B41A428F1E765FAC45E</vt:lpwstr>
  </property>
  <property fmtid="{D5CDD505-2E9C-101B-9397-08002B2CF9AE}" pid="3" name="MediaServiceImageTags">
    <vt:lpwstr/>
  </property>
</Properties>
</file>